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3"/>
  </p:notesMasterIdLst>
  <p:sldIdLst>
    <p:sldId id="256" r:id="rId5"/>
    <p:sldId id="274" r:id="rId6"/>
    <p:sldId id="275" r:id="rId7"/>
    <p:sldId id="276" r:id="rId8"/>
    <p:sldId id="280" r:id="rId9"/>
    <p:sldId id="279" r:id="rId10"/>
    <p:sldId id="278" r:id="rId11"/>
    <p:sldId id="277" r:id="rId1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DAFF"/>
    <a:srgbClr val="FF9966"/>
    <a:srgbClr val="99CC00"/>
    <a:srgbClr val="E6AF00"/>
    <a:srgbClr val="FFCC00"/>
    <a:srgbClr val="CCCC00"/>
    <a:srgbClr val="666633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E4206F-8EBB-4DF0-8FCB-7DCBE869A4D9}" v="30" dt="2025-11-14T19:10:36.389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028" autoAdjust="0"/>
  </p:normalViewPr>
  <p:slideViewPr>
    <p:cSldViewPr snapToGrid="0">
      <p:cViewPr varScale="1">
        <p:scale>
          <a:sx n="57" d="100"/>
          <a:sy n="57" d="100"/>
        </p:scale>
        <p:origin x="101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jandra Marin Bonilla" userId="63428b73-0c24-4f15-a2ef-bb63c614afb3" providerId="ADAL" clId="{1EE4206F-8EBB-4DF0-8FCB-7DCBE869A4D9}"/>
    <pc:docChg chg="undo custSel addSld delSld modSld sldOrd">
      <pc:chgData name="Alejandra Marin Bonilla" userId="63428b73-0c24-4f15-a2ef-bb63c614afb3" providerId="ADAL" clId="{1EE4206F-8EBB-4DF0-8FCB-7DCBE869A4D9}" dt="2025-11-14T19:10:44.671" v="590" actId="478"/>
      <pc:docMkLst>
        <pc:docMk/>
      </pc:docMkLst>
      <pc:sldChg chg="addSp modSp mod">
        <pc:chgData name="Alejandra Marin Bonilla" userId="63428b73-0c24-4f15-a2ef-bb63c614afb3" providerId="ADAL" clId="{1EE4206F-8EBB-4DF0-8FCB-7DCBE869A4D9}" dt="2025-11-14T17:35:14.422" v="394" actId="404"/>
        <pc:sldMkLst>
          <pc:docMk/>
          <pc:sldMk cId="0" sldId="256"/>
        </pc:sldMkLst>
        <pc:spChg chg="add mod">
          <ac:chgData name="Alejandra Marin Bonilla" userId="63428b73-0c24-4f15-a2ef-bb63c614afb3" providerId="ADAL" clId="{1EE4206F-8EBB-4DF0-8FCB-7DCBE869A4D9}" dt="2025-11-14T17:35:14.422" v="394" actId="404"/>
          <ac:spMkLst>
            <pc:docMk/>
            <pc:sldMk cId="0" sldId="256"/>
            <ac:spMk id="2" creationId="{45E10C63-D0D0-BEA5-8016-2867D0B147AD}"/>
          </ac:spMkLst>
        </pc:spChg>
        <pc:spChg chg="mod">
          <ac:chgData name="Alejandra Marin Bonilla" userId="63428b73-0c24-4f15-a2ef-bb63c614afb3" providerId="ADAL" clId="{1EE4206F-8EBB-4DF0-8FCB-7DCBE869A4D9}" dt="2025-11-14T16:58:34.841" v="215" actId="1076"/>
          <ac:spMkLst>
            <pc:docMk/>
            <pc:sldMk cId="0" sldId="256"/>
            <ac:spMk id="112" creationId="{00000000-0000-0000-0000-000000000000}"/>
          </ac:spMkLst>
        </pc:spChg>
      </pc:sldChg>
      <pc:sldChg chg="addSp delSp modSp mod">
        <pc:chgData name="Alejandra Marin Bonilla" userId="63428b73-0c24-4f15-a2ef-bb63c614afb3" providerId="ADAL" clId="{1EE4206F-8EBB-4DF0-8FCB-7DCBE869A4D9}" dt="2025-11-14T15:52:55.353" v="23" actId="1036"/>
        <pc:sldMkLst>
          <pc:docMk/>
          <pc:sldMk cId="1981721641" sldId="274"/>
        </pc:sldMkLst>
        <pc:graphicFrameChg chg="del">
          <ac:chgData name="Alejandra Marin Bonilla" userId="63428b73-0c24-4f15-a2ef-bb63c614afb3" providerId="ADAL" clId="{1EE4206F-8EBB-4DF0-8FCB-7DCBE869A4D9}" dt="2025-11-14T15:48:08.160" v="1" actId="478"/>
          <ac:graphicFrameMkLst>
            <pc:docMk/>
            <pc:sldMk cId="1981721641" sldId="274"/>
            <ac:graphicFrameMk id="3" creationId="{A858A43F-60E4-5B7A-5012-33C404850572}"/>
          </ac:graphicFrameMkLst>
        </pc:graphicFrameChg>
        <pc:picChg chg="add mod ord modCrop">
          <ac:chgData name="Alejandra Marin Bonilla" userId="63428b73-0c24-4f15-a2ef-bb63c614afb3" providerId="ADAL" clId="{1EE4206F-8EBB-4DF0-8FCB-7DCBE869A4D9}" dt="2025-11-14T15:52:55.353" v="23" actId="1036"/>
          <ac:picMkLst>
            <pc:docMk/>
            <pc:sldMk cId="1981721641" sldId="274"/>
            <ac:picMk id="5" creationId="{7D859B81-A37D-8ADC-49AE-858154F7879E}"/>
          </ac:picMkLst>
        </pc:picChg>
      </pc:sldChg>
      <pc:sldChg chg="delSp modSp add del mod setBg">
        <pc:chgData name="Alejandra Marin Bonilla" userId="63428b73-0c24-4f15-a2ef-bb63c614afb3" providerId="ADAL" clId="{1EE4206F-8EBB-4DF0-8FCB-7DCBE869A4D9}" dt="2025-11-14T16:45:10.623" v="31" actId="2696"/>
        <pc:sldMkLst>
          <pc:docMk/>
          <pc:sldMk cId="0" sldId="275"/>
        </pc:sldMkLst>
        <pc:spChg chg="del mod">
          <ac:chgData name="Alejandra Marin Bonilla" userId="63428b73-0c24-4f15-a2ef-bb63c614afb3" providerId="ADAL" clId="{1EE4206F-8EBB-4DF0-8FCB-7DCBE869A4D9}" dt="2025-11-14T15:56:42.574" v="26" actId="478"/>
          <ac:spMkLst>
            <pc:docMk/>
            <pc:sldMk cId="0" sldId="275"/>
            <ac:spMk id="8" creationId="{00000000-0000-0000-0000-000000000000}"/>
          </ac:spMkLst>
        </pc:spChg>
        <pc:spChg chg="del mod">
          <ac:chgData name="Alejandra Marin Bonilla" userId="63428b73-0c24-4f15-a2ef-bb63c614afb3" providerId="ADAL" clId="{1EE4206F-8EBB-4DF0-8FCB-7DCBE869A4D9}" dt="2025-11-14T15:56:42.574" v="26" actId="478"/>
          <ac:spMkLst>
            <pc:docMk/>
            <pc:sldMk cId="0" sldId="275"/>
            <ac:spMk id="12" creationId="{00000000-0000-0000-0000-000000000000}"/>
          </ac:spMkLst>
        </pc:spChg>
        <pc:spChg chg="del mod">
          <ac:chgData name="Alejandra Marin Bonilla" userId="63428b73-0c24-4f15-a2ef-bb63c614afb3" providerId="ADAL" clId="{1EE4206F-8EBB-4DF0-8FCB-7DCBE869A4D9}" dt="2025-11-14T15:56:42.574" v="26" actId="478"/>
          <ac:spMkLst>
            <pc:docMk/>
            <pc:sldMk cId="0" sldId="275"/>
            <ac:spMk id="15" creationId="{00000000-0000-0000-0000-000000000000}"/>
          </ac:spMkLst>
        </pc:spChg>
        <pc:spChg chg="del mod">
          <ac:chgData name="Alejandra Marin Bonilla" userId="63428b73-0c24-4f15-a2ef-bb63c614afb3" providerId="ADAL" clId="{1EE4206F-8EBB-4DF0-8FCB-7DCBE869A4D9}" dt="2025-11-14T15:56:42.574" v="26" actId="478"/>
          <ac:spMkLst>
            <pc:docMk/>
            <pc:sldMk cId="0" sldId="275"/>
            <ac:spMk id="16" creationId="{00000000-0000-0000-0000-000000000000}"/>
          </ac:spMkLst>
        </pc:spChg>
        <pc:spChg chg="del mod">
          <ac:chgData name="Alejandra Marin Bonilla" userId="63428b73-0c24-4f15-a2ef-bb63c614afb3" providerId="ADAL" clId="{1EE4206F-8EBB-4DF0-8FCB-7DCBE869A4D9}" dt="2025-11-14T15:56:42.574" v="26" actId="478"/>
          <ac:spMkLst>
            <pc:docMk/>
            <pc:sldMk cId="0" sldId="275"/>
            <ac:spMk id="17" creationId="{00000000-0000-0000-0000-000000000000}"/>
          </ac:spMkLst>
        </pc:spChg>
        <pc:spChg chg="del mod">
          <ac:chgData name="Alejandra Marin Bonilla" userId="63428b73-0c24-4f15-a2ef-bb63c614afb3" providerId="ADAL" clId="{1EE4206F-8EBB-4DF0-8FCB-7DCBE869A4D9}" dt="2025-11-14T15:56:42.574" v="26" actId="478"/>
          <ac:spMkLst>
            <pc:docMk/>
            <pc:sldMk cId="0" sldId="275"/>
            <ac:spMk id="21" creationId="{00000000-0000-0000-0000-000000000000}"/>
          </ac:spMkLst>
        </pc:spChg>
        <pc:spChg chg="del mod">
          <ac:chgData name="Alejandra Marin Bonilla" userId="63428b73-0c24-4f15-a2ef-bb63c614afb3" providerId="ADAL" clId="{1EE4206F-8EBB-4DF0-8FCB-7DCBE869A4D9}" dt="2025-11-14T15:56:42.574" v="26" actId="478"/>
          <ac:spMkLst>
            <pc:docMk/>
            <pc:sldMk cId="0" sldId="275"/>
            <ac:spMk id="22" creationId="{00000000-0000-0000-0000-000000000000}"/>
          </ac:spMkLst>
        </pc:spChg>
        <pc:spChg chg="del mod">
          <ac:chgData name="Alejandra Marin Bonilla" userId="63428b73-0c24-4f15-a2ef-bb63c614afb3" providerId="ADAL" clId="{1EE4206F-8EBB-4DF0-8FCB-7DCBE869A4D9}" dt="2025-11-14T15:56:42.574" v="26" actId="478"/>
          <ac:spMkLst>
            <pc:docMk/>
            <pc:sldMk cId="0" sldId="275"/>
            <ac:spMk id="26" creationId="{00000000-0000-0000-0000-000000000000}"/>
          </ac:spMkLst>
        </pc:spChg>
        <pc:spChg chg="del mod">
          <ac:chgData name="Alejandra Marin Bonilla" userId="63428b73-0c24-4f15-a2ef-bb63c614afb3" providerId="ADAL" clId="{1EE4206F-8EBB-4DF0-8FCB-7DCBE869A4D9}" dt="2025-11-14T15:56:42.574" v="26" actId="478"/>
          <ac:spMkLst>
            <pc:docMk/>
            <pc:sldMk cId="0" sldId="275"/>
            <ac:spMk id="27" creationId="{00000000-0000-0000-0000-000000000000}"/>
          </ac:spMkLst>
        </pc:spChg>
        <pc:spChg chg="del mod">
          <ac:chgData name="Alejandra Marin Bonilla" userId="63428b73-0c24-4f15-a2ef-bb63c614afb3" providerId="ADAL" clId="{1EE4206F-8EBB-4DF0-8FCB-7DCBE869A4D9}" dt="2025-11-14T15:56:42.574" v="26" actId="478"/>
          <ac:spMkLst>
            <pc:docMk/>
            <pc:sldMk cId="0" sldId="275"/>
            <ac:spMk id="31" creationId="{00000000-0000-0000-0000-000000000000}"/>
          </ac:spMkLst>
        </pc:spChg>
      </pc:sldChg>
      <pc:sldChg chg="addSp delSp modSp add mod">
        <pc:chgData name="Alejandra Marin Bonilla" userId="63428b73-0c24-4f15-a2ef-bb63c614afb3" providerId="ADAL" clId="{1EE4206F-8EBB-4DF0-8FCB-7DCBE869A4D9}" dt="2025-11-14T17:03:35.234" v="230" actId="14100"/>
        <pc:sldMkLst>
          <pc:docMk/>
          <pc:sldMk cId="2633645155" sldId="275"/>
        </pc:sldMkLst>
        <pc:spChg chg="del">
          <ac:chgData name="Alejandra Marin Bonilla" userId="63428b73-0c24-4f15-a2ef-bb63c614afb3" providerId="ADAL" clId="{1EE4206F-8EBB-4DF0-8FCB-7DCBE869A4D9}" dt="2025-11-14T16:45:59.771" v="68" actId="478"/>
          <ac:spMkLst>
            <pc:docMk/>
            <pc:sldMk cId="2633645155" sldId="275"/>
            <ac:spMk id="4" creationId="{00000000-0000-0000-0000-000000000000}"/>
          </ac:spMkLst>
        </pc:spChg>
        <pc:spChg chg="add del mod">
          <ac:chgData name="Alejandra Marin Bonilla" userId="63428b73-0c24-4f15-a2ef-bb63c614afb3" providerId="ADAL" clId="{1EE4206F-8EBB-4DF0-8FCB-7DCBE869A4D9}" dt="2025-11-14T16:45:57.100" v="67" actId="478"/>
          <ac:spMkLst>
            <pc:docMk/>
            <pc:sldMk cId="2633645155" sldId="275"/>
            <ac:spMk id="15" creationId="{00000000-0000-0000-0000-000000000000}"/>
          </ac:spMkLst>
        </pc:spChg>
        <pc:spChg chg="mod">
          <ac:chgData name="Alejandra Marin Bonilla" userId="63428b73-0c24-4f15-a2ef-bb63c614afb3" providerId="ADAL" clId="{1EE4206F-8EBB-4DF0-8FCB-7DCBE869A4D9}" dt="2025-11-14T16:45:34.835" v="36"/>
          <ac:spMkLst>
            <pc:docMk/>
            <pc:sldMk cId="2633645155" sldId="275"/>
            <ac:spMk id="21" creationId="{00000000-0000-0000-0000-000000000000}"/>
          </ac:spMkLst>
        </pc:spChg>
        <pc:spChg chg="add del mod">
          <ac:chgData name="Alejandra Marin Bonilla" userId="63428b73-0c24-4f15-a2ef-bb63c614afb3" providerId="ADAL" clId="{1EE4206F-8EBB-4DF0-8FCB-7DCBE869A4D9}" dt="2025-11-14T16:45:57.100" v="67" actId="478"/>
          <ac:spMkLst>
            <pc:docMk/>
            <pc:sldMk cId="2633645155" sldId="275"/>
            <ac:spMk id="22" creationId="{00000000-0000-0000-0000-000000000000}"/>
          </ac:spMkLst>
        </pc:spChg>
        <pc:spChg chg="del">
          <ac:chgData name="Alejandra Marin Bonilla" userId="63428b73-0c24-4f15-a2ef-bb63c614afb3" providerId="ADAL" clId="{1EE4206F-8EBB-4DF0-8FCB-7DCBE869A4D9}" dt="2025-11-14T16:46:00.467" v="69" actId="478"/>
          <ac:spMkLst>
            <pc:docMk/>
            <pc:sldMk cId="2633645155" sldId="275"/>
            <ac:spMk id="36" creationId="{00000000-0000-0000-0000-000000000000}"/>
          </ac:spMkLst>
        </pc:spChg>
        <pc:spChg chg="del mod">
          <ac:chgData name="Alejandra Marin Bonilla" userId="63428b73-0c24-4f15-a2ef-bb63c614afb3" providerId="ADAL" clId="{1EE4206F-8EBB-4DF0-8FCB-7DCBE869A4D9}" dt="2025-11-14T16:45:57.100" v="67" actId="478"/>
          <ac:spMkLst>
            <pc:docMk/>
            <pc:sldMk cId="2633645155" sldId="275"/>
            <ac:spMk id="38" creationId="{00000000-0000-0000-0000-000000000000}"/>
          </ac:spMkLst>
        </pc:spChg>
        <pc:spChg chg="add del mod">
          <ac:chgData name="Alejandra Marin Bonilla" userId="63428b73-0c24-4f15-a2ef-bb63c614afb3" providerId="ADAL" clId="{1EE4206F-8EBB-4DF0-8FCB-7DCBE869A4D9}" dt="2025-11-14T16:45:57.100" v="67" actId="478"/>
          <ac:spMkLst>
            <pc:docMk/>
            <pc:sldMk cId="2633645155" sldId="275"/>
            <ac:spMk id="41" creationId="{00000000-0000-0000-0000-000000000000}"/>
          </ac:spMkLst>
        </pc:spChg>
        <pc:spChg chg="add del mod">
          <ac:chgData name="Alejandra Marin Bonilla" userId="63428b73-0c24-4f15-a2ef-bb63c614afb3" providerId="ADAL" clId="{1EE4206F-8EBB-4DF0-8FCB-7DCBE869A4D9}" dt="2025-11-14T16:45:57.100" v="67" actId="478"/>
          <ac:spMkLst>
            <pc:docMk/>
            <pc:sldMk cId="2633645155" sldId="275"/>
            <ac:spMk id="47" creationId="{00000000-0000-0000-0000-000000000000}"/>
          </ac:spMkLst>
        </pc:spChg>
        <pc:spChg chg="add del mod">
          <ac:chgData name="Alejandra Marin Bonilla" userId="63428b73-0c24-4f15-a2ef-bb63c614afb3" providerId="ADAL" clId="{1EE4206F-8EBB-4DF0-8FCB-7DCBE869A4D9}" dt="2025-11-14T16:45:57.100" v="67" actId="478"/>
          <ac:spMkLst>
            <pc:docMk/>
            <pc:sldMk cId="2633645155" sldId="275"/>
            <ac:spMk id="51" creationId="{00000000-0000-0000-0000-000000000000}"/>
          </ac:spMkLst>
        </pc:spChg>
        <pc:spChg chg="add del mod">
          <ac:chgData name="Alejandra Marin Bonilla" userId="63428b73-0c24-4f15-a2ef-bb63c614afb3" providerId="ADAL" clId="{1EE4206F-8EBB-4DF0-8FCB-7DCBE869A4D9}" dt="2025-11-14T16:45:57.100" v="67" actId="478"/>
          <ac:spMkLst>
            <pc:docMk/>
            <pc:sldMk cId="2633645155" sldId="275"/>
            <ac:spMk id="52" creationId="{00000000-0000-0000-0000-000000000000}"/>
          </ac:spMkLst>
        </pc:spChg>
        <pc:spChg chg="add del mod">
          <ac:chgData name="Alejandra Marin Bonilla" userId="63428b73-0c24-4f15-a2ef-bb63c614afb3" providerId="ADAL" clId="{1EE4206F-8EBB-4DF0-8FCB-7DCBE869A4D9}" dt="2025-11-14T16:45:57.100" v="67" actId="478"/>
          <ac:spMkLst>
            <pc:docMk/>
            <pc:sldMk cId="2633645155" sldId="275"/>
            <ac:spMk id="54" creationId="{00000000-0000-0000-0000-000000000000}"/>
          </ac:spMkLst>
        </pc:spChg>
        <pc:spChg chg="add del mod">
          <ac:chgData name="Alejandra Marin Bonilla" userId="63428b73-0c24-4f15-a2ef-bb63c614afb3" providerId="ADAL" clId="{1EE4206F-8EBB-4DF0-8FCB-7DCBE869A4D9}" dt="2025-11-14T16:45:57.100" v="67" actId="478"/>
          <ac:spMkLst>
            <pc:docMk/>
            <pc:sldMk cId="2633645155" sldId="275"/>
            <ac:spMk id="56" creationId="{00000000-0000-0000-0000-000000000000}"/>
          </ac:spMkLst>
        </pc:spChg>
        <pc:spChg chg="add del mod">
          <ac:chgData name="Alejandra Marin Bonilla" userId="63428b73-0c24-4f15-a2ef-bb63c614afb3" providerId="ADAL" clId="{1EE4206F-8EBB-4DF0-8FCB-7DCBE869A4D9}" dt="2025-11-14T16:45:57.100" v="67" actId="478"/>
          <ac:spMkLst>
            <pc:docMk/>
            <pc:sldMk cId="2633645155" sldId="275"/>
            <ac:spMk id="68" creationId="{00000000-0000-0000-0000-000000000000}"/>
          </ac:spMkLst>
        </pc:spChg>
        <pc:picChg chg="del">
          <ac:chgData name="Alejandra Marin Bonilla" userId="63428b73-0c24-4f15-a2ef-bb63c614afb3" providerId="ADAL" clId="{1EE4206F-8EBB-4DF0-8FCB-7DCBE869A4D9}" dt="2025-11-14T16:45:18.081" v="33" actId="478"/>
          <ac:picMkLst>
            <pc:docMk/>
            <pc:sldMk cId="2633645155" sldId="275"/>
            <ac:picMk id="5" creationId="{E5325AF7-6B78-CB89-B59B-AB8EE24FE616}"/>
          </ac:picMkLst>
        </pc:picChg>
        <pc:picChg chg="add del mod modCrop">
          <ac:chgData name="Alejandra Marin Bonilla" userId="63428b73-0c24-4f15-a2ef-bb63c614afb3" providerId="ADAL" clId="{1EE4206F-8EBB-4DF0-8FCB-7DCBE869A4D9}" dt="2025-11-14T16:50:56.125" v="86" actId="478"/>
          <ac:picMkLst>
            <pc:docMk/>
            <pc:sldMk cId="2633645155" sldId="275"/>
            <ac:picMk id="70" creationId="{0DA4F50D-C12D-E9B8-AFC2-5CF2D08769DB}"/>
          </ac:picMkLst>
        </pc:picChg>
        <pc:picChg chg="add mod">
          <ac:chgData name="Alejandra Marin Bonilla" userId="63428b73-0c24-4f15-a2ef-bb63c614afb3" providerId="ADAL" clId="{1EE4206F-8EBB-4DF0-8FCB-7DCBE869A4D9}" dt="2025-11-14T16:46:47.656" v="78"/>
          <ac:picMkLst>
            <pc:docMk/>
            <pc:sldMk cId="2633645155" sldId="275"/>
            <ac:picMk id="71" creationId="{C9E9727B-33FF-3900-8579-650C4E5FB34A}"/>
          </ac:picMkLst>
        </pc:picChg>
        <pc:picChg chg="add del mod modCrop">
          <ac:chgData name="Alejandra Marin Bonilla" userId="63428b73-0c24-4f15-a2ef-bb63c614afb3" providerId="ADAL" clId="{1EE4206F-8EBB-4DF0-8FCB-7DCBE869A4D9}" dt="2025-11-14T16:56:22.126" v="98" actId="478"/>
          <ac:picMkLst>
            <pc:docMk/>
            <pc:sldMk cId="2633645155" sldId="275"/>
            <ac:picMk id="73" creationId="{2F015DE3-B191-863D-3345-60FD8D3FD252}"/>
          </ac:picMkLst>
        </pc:picChg>
        <pc:picChg chg="add mod modCrop">
          <ac:chgData name="Alejandra Marin Bonilla" userId="63428b73-0c24-4f15-a2ef-bb63c614afb3" providerId="ADAL" clId="{1EE4206F-8EBB-4DF0-8FCB-7DCBE869A4D9}" dt="2025-11-14T17:03:35.234" v="230" actId="14100"/>
          <ac:picMkLst>
            <pc:docMk/>
            <pc:sldMk cId="2633645155" sldId="275"/>
            <ac:picMk id="75" creationId="{FD4A2776-DCEE-1E4B-46D3-4CEA91F07DD1}"/>
          </ac:picMkLst>
        </pc:picChg>
      </pc:sldChg>
      <pc:sldChg chg="addSp delSp modSp add del mod setBg">
        <pc:chgData name="Alejandra Marin Bonilla" userId="63428b73-0c24-4f15-a2ef-bb63c614afb3" providerId="ADAL" clId="{1EE4206F-8EBB-4DF0-8FCB-7DCBE869A4D9}" dt="2025-11-14T19:10:44.671" v="590" actId="478"/>
        <pc:sldMkLst>
          <pc:docMk/>
          <pc:sldMk cId="0" sldId="276"/>
        </pc:sldMkLst>
        <pc:spChg chg="del">
          <ac:chgData name="Alejandra Marin Bonilla" userId="63428b73-0c24-4f15-a2ef-bb63c614afb3" providerId="ADAL" clId="{1EE4206F-8EBB-4DF0-8FCB-7DCBE869A4D9}" dt="2025-11-14T16:45:32.236" v="35" actId="21"/>
          <ac:spMkLst>
            <pc:docMk/>
            <pc:sldMk cId="0" sldId="276"/>
            <ac:spMk id="5" creationId="{00000000-0000-0000-0000-000000000000}"/>
          </ac:spMkLst>
        </pc:spChg>
        <pc:spChg chg="del">
          <ac:chgData name="Alejandra Marin Bonilla" userId="63428b73-0c24-4f15-a2ef-bb63c614afb3" providerId="ADAL" clId="{1EE4206F-8EBB-4DF0-8FCB-7DCBE869A4D9}" dt="2025-11-14T16:45:32.236" v="35" actId="21"/>
          <ac:spMkLst>
            <pc:docMk/>
            <pc:sldMk cId="0" sldId="276"/>
            <ac:spMk id="13" creationId="{00000000-0000-0000-0000-000000000000}"/>
          </ac:spMkLst>
        </pc:spChg>
        <pc:spChg chg="del">
          <ac:chgData name="Alejandra Marin Bonilla" userId="63428b73-0c24-4f15-a2ef-bb63c614afb3" providerId="ADAL" clId="{1EE4206F-8EBB-4DF0-8FCB-7DCBE869A4D9}" dt="2025-11-14T16:45:32.236" v="35" actId="21"/>
          <ac:spMkLst>
            <pc:docMk/>
            <pc:sldMk cId="0" sldId="276"/>
            <ac:spMk id="28" creationId="{00000000-0000-0000-0000-000000000000}"/>
          </ac:spMkLst>
        </pc:spChg>
        <pc:spChg chg="del">
          <ac:chgData name="Alejandra Marin Bonilla" userId="63428b73-0c24-4f15-a2ef-bb63c614afb3" providerId="ADAL" clId="{1EE4206F-8EBB-4DF0-8FCB-7DCBE869A4D9}" dt="2025-11-14T16:45:32.236" v="35" actId="21"/>
          <ac:spMkLst>
            <pc:docMk/>
            <pc:sldMk cId="0" sldId="276"/>
            <ac:spMk id="34" creationId="{00000000-0000-0000-0000-000000000000}"/>
          </ac:spMkLst>
        </pc:spChg>
        <pc:spChg chg="del">
          <ac:chgData name="Alejandra Marin Bonilla" userId="63428b73-0c24-4f15-a2ef-bb63c614afb3" providerId="ADAL" clId="{1EE4206F-8EBB-4DF0-8FCB-7DCBE869A4D9}" dt="2025-11-14T16:45:32.236" v="35" actId="21"/>
          <ac:spMkLst>
            <pc:docMk/>
            <pc:sldMk cId="0" sldId="276"/>
            <ac:spMk id="40" creationId="{00000000-0000-0000-0000-000000000000}"/>
          </ac:spMkLst>
        </pc:spChg>
        <pc:spChg chg="del">
          <ac:chgData name="Alejandra Marin Bonilla" userId="63428b73-0c24-4f15-a2ef-bb63c614afb3" providerId="ADAL" clId="{1EE4206F-8EBB-4DF0-8FCB-7DCBE869A4D9}" dt="2025-11-14T16:45:32.236" v="35" actId="21"/>
          <ac:spMkLst>
            <pc:docMk/>
            <pc:sldMk cId="0" sldId="276"/>
            <ac:spMk id="43" creationId="{00000000-0000-0000-0000-000000000000}"/>
          </ac:spMkLst>
        </pc:spChg>
        <pc:spChg chg="del">
          <ac:chgData name="Alejandra Marin Bonilla" userId="63428b73-0c24-4f15-a2ef-bb63c614afb3" providerId="ADAL" clId="{1EE4206F-8EBB-4DF0-8FCB-7DCBE869A4D9}" dt="2025-11-14T16:45:32.236" v="35" actId="21"/>
          <ac:spMkLst>
            <pc:docMk/>
            <pc:sldMk cId="0" sldId="276"/>
            <ac:spMk id="45" creationId="{00000000-0000-0000-0000-000000000000}"/>
          </ac:spMkLst>
        </pc:spChg>
        <pc:spChg chg="del">
          <ac:chgData name="Alejandra Marin Bonilla" userId="63428b73-0c24-4f15-a2ef-bb63c614afb3" providerId="ADAL" clId="{1EE4206F-8EBB-4DF0-8FCB-7DCBE869A4D9}" dt="2025-11-14T16:45:32.236" v="35" actId="21"/>
          <ac:spMkLst>
            <pc:docMk/>
            <pc:sldMk cId="0" sldId="276"/>
            <ac:spMk id="59" creationId="{00000000-0000-0000-0000-000000000000}"/>
          </ac:spMkLst>
        </pc:spChg>
        <pc:spChg chg="del">
          <ac:chgData name="Alejandra Marin Bonilla" userId="63428b73-0c24-4f15-a2ef-bb63c614afb3" providerId="ADAL" clId="{1EE4206F-8EBB-4DF0-8FCB-7DCBE869A4D9}" dt="2025-11-14T16:45:32.236" v="35" actId="21"/>
          <ac:spMkLst>
            <pc:docMk/>
            <pc:sldMk cId="0" sldId="276"/>
            <ac:spMk id="60" creationId="{00000000-0000-0000-0000-000000000000}"/>
          </ac:spMkLst>
        </pc:spChg>
        <pc:spChg chg="del">
          <ac:chgData name="Alejandra Marin Bonilla" userId="63428b73-0c24-4f15-a2ef-bb63c614afb3" providerId="ADAL" clId="{1EE4206F-8EBB-4DF0-8FCB-7DCBE869A4D9}" dt="2025-11-14T16:45:32.236" v="35" actId="21"/>
          <ac:spMkLst>
            <pc:docMk/>
            <pc:sldMk cId="0" sldId="276"/>
            <ac:spMk id="65" creationId="{00000000-0000-0000-0000-000000000000}"/>
          </ac:spMkLst>
        </pc:spChg>
        <pc:spChg chg="add mod">
          <ac:chgData name="Alejandra Marin Bonilla" userId="63428b73-0c24-4f15-a2ef-bb63c614afb3" providerId="ADAL" clId="{1EE4206F-8EBB-4DF0-8FCB-7DCBE869A4D9}" dt="2025-11-14T19:06:29.892" v="570" actId="1076"/>
          <ac:spMkLst>
            <pc:docMk/>
            <pc:sldMk cId="0" sldId="276"/>
            <ac:spMk id="67" creationId="{A39E67E1-A11D-7A6B-ACD9-9C55306B4C03}"/>
          </ac:spMkLst>
        </pc:spChg>
        <pc:spChg chg="add del mod">
          <ac:chgData name="Alejandra Marin Bonilla" userId="63428b73-0c24-4f15-a2ef-bb63c614afb3" providerId="ADAL" clId="{1EE4206F-8EBB-4DF0-8FCB-7DCBE869A4D9}" dt="2025-11-14T16:58:53.351" v="218" actId="478"/>
          <ac:spMkLst>
            <pc:docMk/>
            <pc:sldMk cId="0" sldId="276"/>
            <ac:spMk id="68" creationId="{C9F1A44D-BA76-7453-9A34-768BB46DDCCF}"/>
          </ac:spMkLst>
        </pc:spChg>
        <pc:spChg chg="add mod">
          <ac:chgData name="Alejandra Marin Bonilla" userId="63428b73-0c24-4f15-a2ef-bb63c614afb3" providerId="ADAL" clId="{1EE4206F-8EBB-4DF0-8FCB-7DCBE869A4D9}" dt="2025-11-14T19:06:26.699" v="569" actId="1076"/>
          <ac:spMkLst>
            <pc:docMk/>
            <pc:sldMk cId="0" sldId="276"/>
            <ac:spMk id="69" creationId="{708A658A-2A7F-2693-3A8D-852437E0A2D2}"/>
          </ac:spMkLst>
        </pc:spChg>
        <pc:spChg chg="add del mod">
          <ac:chgData name="Alejandra Marin Bonilla" userId="63428b73-0c24-4f15-a2ef-bb63c614afb3" providerId="ADAL" clId="{1EE4206F-8EBB-4DF0-8FCB-7DCBE869A4D9}" dt="2025-11-14T19:00:16.767" v="554" actId="478"/>
          <ac:spMkLst>
            <pc:docMk/>
            <pc:sldMk cId="0" sldId="276"/>
            <ac:spMk id="70" creationId="{B6AE2070-480E-A378-C013-FCC35ED40256}"/>
          </ac:spMkLst>
        </pc:spChg>
        <pc:spChg chg="add del mod">
          <ac:chgData name="Alejandra Marin Bonilla" userId="63428b73-0c24-4f15-a2ef-bb63c614afb3" providerId="ADAL" clId="{1EE4206F-8EBB-4DF0-8FCB-7DCBE869A4D9}" dt="2025-11-14T19:10:44.671" v="590" actId="478"/>
          <ac:spMkLst>
            <pc:docMk/>
            <pc:sldMk cId="0" sldId="276"/>
            <ac:spMk id="71" creationId="{2E619F27-B512-EE9A-A5FF-31F6B6B38FB5}"/>
          </ac:spMkLst>
        </pc:spChg>
      </pc:sldChg>
      <pc:sldChg chg="addSp delSp modSp new mod">
        <pc:chgData name="Alejandra Marin Bonilla" userId="63428b73-0c24-4f15-a2ef-bb63c614afb3" providerId="ADAL" clId="{1EE4206F-8EBB-4DF0-8FCB-7DCBE869A4D9}" dt="2025-11-14T19:09:04.171" v="585"/>
        <pc:sldMkLst>
          <pc:docMk/>
          <pc:sldMk cId="1605105020" sldId="277"/>
        </pc:sldMkLst>
        <pc:spChg chg="add mod">
          <ac:chgData name="Alejandra Marin Bonilla" userId="63428b73-0c24-4f15-a2ef-bb63c614afb3" providerId="ADAL" clId="{1EE4206F-8EBB-4DF0-8FCB-7DCBE869A4D9}" dt="2025-11-14T19:09:04.171" v="585"/>
          <ac:spMkLst>
            <pc:docMk/>
            <pc:sldMk cId="1605105020" sldId="277"/>
            <ac:spMk id="10" creationId="{45237009-B578-D39D-4711-450B13AEDB35}"/>
          </ac:spMkLst>
        </pc:spChg>
        <pc:picChg chg="add del mod">
          <ac:chgData name="Alejandra Marin Bonilla" userId="63428b73-0c24-4f15-a2ef-bb63c614afb3" providerId="ADAL" clId="{1EE4206F-8EBB-4DF0-8FCB-7DCBE869A4D9}" dt="2025-11-14T18:08:55.256" v="430" actId="478"/>
          <ac:picMkLst>
            <pc:docMk/>
            <pc:sldMk cId="1605105020" sldId="277"/>
            <ac:picMk id="3" creationId="{4FCF55B9-8D6C-3043-062C-20C891B9109E}"/>
          </ac:picMkLst>
        </pc:picChg>
        <pc:picChg chg="add del mod">
          <ac:chgData name="Alejandra Marin Bonilla" userId="63428b73-0c24-4f15-a2ef-bb63c614afb3" providerId="ADAL" clId="{1EE4206F-8EBB-4DF0-8FCB-7DCBE869A4D9}" dt="2025-11-14T19:05:48.332" v="565" actId="478"/>
          <ac:picMkLst>
            <pc:docMk/>
            <pc:sldMk cId="1605105020" sldId="277"/>
            <ac:picMk id="5" creationId="{B5482DAE-E6EC-8B3A-5552-E2EF9C3197F5}"/>
          </ac:picMkLst>
        </pc:picChg>
        <pc:picChg chg="add mod">
          <ac:chgData name="Alejandra Marin Bonilla" userId="63428b73-0c24-4f15-a2ef-bb63c614afb3" providerId="ADAL" clId="{1EE4206F-8EBB-4DF0-8FCB-7DCBE869A4D9}" dt="2025-11-14T19:08:29.586" v="578" actId="14100"/>
          <ac:picMkLst>
            <pc:docMk/>
            <pc:sldMk cId="1605105020" sldId="277"/>
            <ac:picMk id="7" creationId="{0630F85A-D411-D92B-EFC0-507CABDA0989}"/>
          </ac:picMkLst>
        </pc:picChg>
        <pc:picChg chg="add mod modCrop">
          <ac:chgData name="Alejandra Marin Bonilla" userId="63428b73-0c24-4f15-a2ef-bb63c614afb3" providerId="ADAL" clId="{1EE4206F-8EBB-4DF0-8FCB-7DCBE869A4D9}" dt="2025-11-14T19:08:52.669" v="584" actId="1076"/>
          <ac:picMkLst>
            <pc:docMk/>
            <pc:sldMk cId="1605105020" sldId="277"/>
            <ac:picMk id="9" creationId="{03A64195-8264-C10E-FF9E-D55FDDEBA0E0}"/>
          </ac:picMkLst>
        </pc:picChg>
      </pc:sldChg>
      <pc:sldChg chg="add del">
        <pc:chgData name="Alejandra Marin Bonilla" userId="63428b73-0c24-4f15-a2ef-bb63c614afb3" providerId="ADAL" clId="{1EE4206F-8EBB-4DF0-8FCB-7DCBE869A4D9}" dt="2025-11-14T16:45:00.395" v="29" actId="47"/>
        <pc:sldMkLst>
          <pc:docMk/>
          <pc:sldMk cId="1893168087" sldId="277"/>
        </pc:sldMkLst>
      </pc:sldChg>
      <pc:sldChg chg="addSp delSp modSp new mod">
        <pc:chgData name="Alejandra Marin Bonilla" userId="63428b73-0c24-4f15-a2ef-bb63c614afb3" providerId="ADAL" clId="{1EE4206F-8EBB-4DF0-8FCB-7DCBE869A4D9}" dt="2025-11-14T18:26:19.353" v="466"/>
        <pc:sldMkLst>
          <pc:docMk/>
          <pc:sldMk cId="1826495612" sldId="278"/>
        </pc:sldMkLst>
        <pc:picChg chg="add del mod">
          <ac:chgData name="Alejandra Marin Bonilla" userId="63428b73-0c24-4f15-a2ef-bb63c614afb3" providerId="ADAL" clId="{1EE4206F-8EBB-4DF0-8FCB-7DCBE869A4D9}" dt="2025-11-14T18:20:07.874" v="456" actId="478"/>
          <ac:picMkLst>
            <pc:docMk/>
            <pc:sldMk cId="1826495612" sldId="278"/>
            <ac:picMk id="3" creationId="{50AAB3F1-7364-987C-0E88-B46D4E5DE622}"/>
          </ac:picMkLst>
        </pc:picChg>
        <pc:picChg chg="add mod">
          <ac:chgData name="Alejandra Marin Bonilla" userId="63428b73-0c24-4f15-a2ef-bb63c614afb3" providerId="ADAL" clId="{1EE4206F-8EBB-4DF0-8FCB-7DCBE869A4D9}" dt="2025-11-14T18:26:19.353" v="466"/>
          <ac:picMkLst>
            <pc:docMk/>
            <pc:sldMk cId="1826495612" sldId="278"/>
            <ac:picMk id="5" creationId="{BE837DE1-884F-5F16-DE3D-782A52BB3950}"/>
          </ac:picMkLst>
        </pc:picChg>
      </pc:sldChg>
      <pc:sldChg chg="addSp delSp modSp new mod ord">
        <pc:chgData name="Alejandra Marin Bonilla" userId="63428b73-0c24-4f15-a2ef-bb63c614afb3" providerId="ADAL" clId="{1EE4206F-8EBB-4DF0-8FCB-7DCBE869A4D9}" dt="2025-11-14T18:39:59.933" v="496" actId="2085"/>
        <pc:sldMkLst>
          <pc:docMk/>
          <pc:sldMk cId="904324029" sldId="279"/>
        </pc:sldMkLst>
        <pc:spChg chg="add mod">
          <ac:chgData name="Alejandra Marin Bonilla" userId="63428b73-0c24-4f15-a2ef-bb63c614afb3" providerId="ADAL" clId="{1EE4206F-8EBB-4DF0-8FCB-7DCBE869A4D9}" dt="2025-11-14T18:39:59.933" v="496" actId="2085"/>
          <ac:spMkLst>
            <pc:docMk/>
            <pc:sldMk cId="904324029" sldId="279"/>
            <ac:spMk id="11" creationId="{45F6C374-DDAD-2872-A870-DDA42BE0710F}"/>
          </ac:spMkLst>
        </pc:spChg>
        <pc:grpChg chg="add mod">
          <ac:chgData name="Alejandra Marin Bonilla" userId="63428b73-0c24-4f15-a2ef-bb63c614afb3" providerId="ADAL" clId="{1EE4206F-8EBB-4DF0-8FCB-7DCBE869A4D9}" dt="2025-11-14T18:39:04.120" v="492" actId="164"/>
          <ac:grpSpMkLst>
            <pc:docMk/>
            <pc:sldMk cId="904324029" sldId="279"/>
            <ac:grpSpMk id="10" creationId="{ADC19CA2-EF97-0E62-B024-21643E6C773E}"/>
          </ac:grpSpMkLst>
        </pc:grpChg>
        <pc:picChg chg="add mod">
          <ac:chgData name="Alejandra Marin Bonilla" userId="63428b73-0c24-4f15-a2ef-bb63c614afb3" providerId="ADAL" clId="{1EE4206F-8EBB-4DF0-8FCB-7DCBE869A4D9}" dt="2025-11-14T18:39:04.120" v="492" actId="164"/>
          <ac:picMkLst>
            <pc:docMk/>
            <pc:sldMk cId="904324029" sldId="279"/>
            <ac:picMk id="3" creationId="{B5A63F18-F2A0-65B5-F586-5E1D6E84E558}"/>
          </ac:picMkLst>
        </pc:picChg>
        <pc:picChg chg="add mod">
          <ac:chgData name="Alejandra Marin Bonilla" userId="63428b73-0c24-4f15-a2ef-bb63c614afb3" providerId="ADAL" clId="{1EE4206F-8EBB-4DF0-8FCB-7DCBE869A4D9}" dt="2025-11-14T18:39:04.120" v="492" actId="164"/>
          <ac:picMkLst>
            <pc:docMk/>
            <pc:sldMk cId="904324029" sldId="279"/>
            <ac:picMk id="5" creationId="{A756CDCB-2C27-C3E3-F423-67F5CE00CB73}"/>
          </ac:picMkLst>
        </pc:picChg>
        <pc:picChg chg="add del mod">
          <ac:chgData name="Alejandra Marin Bonilla" userId="63428b73-0c24-4f15-a2ef-bb63c614afb3" providerId="ADAL" clId="{1EE4206F-8EBB-4DF0-8FCB-7DCBE869A4D9}" dt="2025-11-14T18:33:43.495" v="476" actId="478"/>
          <ac:picMkLst>
            <pc:docMk/>
            <pc:sldMk cId="904324029" sldId="279"/>
            <ac:picMk id="7" creationId="{4EEB2C03-1254-42CE-AC01-1385A43BAE8F}"/>
          </ac:picMkLst>
        </pc:picChg>
        <pc:picChg chg="add mod">
          <ac:chgData name="Alejandra Marin Bonilla" userId="63428b73-0c24-4f15-a2ef-bb63c614afb3" providerId="ADAL" clId="{1EE4206F-8EBB-4DF0-8FCB-7DCBE869A4D9}" dt="2025-11-14T18:39:04.120" v="492" actId="164"/>
          <ac:picMkLst>
            <pc:docMk/>
            <pc:sldMk cId="904324029" sldId="279"/>
            <ac:picMk id="9" creationId="{5BDE4F45-9337-E780-A5D4-81987217CD1C}"/>
          </ac:picMkLst>
        </pc:picChg>
      </pc:sldChg>
      <pc:sldChg chg="addSp delSp modSp new mod ord">
        <pc:chgData name="Alejandra Marin Bonilla" userId="63428b73-0c24-4f15-a2ef-bb63c614afb3" providerId="ADAL" clId="{1EE4206F-8EBB-4DF0-8FCB-7DCBE869A4D9}" dt="2025-11-14T19:00:27.987" v="555"/>
        <pc:sldMkLst>
          <pc:docMk/>
          <pc:sldMk cId="3045436359" sldId="280"/>
        </pc:sldMkLst>
        <pc:spChg chg="add mod">
          <ac:chgData name="Alejandra Marin Bonilla" userId="63428b73-0c24-4f15-a2ef-bb63c614afb3" providerId="ADAL" clId="{1EE4206F-8EBB-4DF0-8FCB-7DCBE869A4D9}" dt="2025-11-14T19:00:27.987" v="555"/>
          <ac:spMkLst>
            <pc:docMk/>
            <pc:sldMk cId="3045436359" sldId="280"/>
            <ac:spMk id="8" creationId="{7F53E948-8CED-4394-50D3-B5A531F245B9}"/>
          </ac:spMkLst>
        </pc:spChg>
        <pc:picChg chg="add del mod">
          <ac:chgData name="Alejandra Marin Bonilla" userId="63428b73-0c24-4f15-a2ef-bb63c614afb3" providerId="ADAL" clId="{1EE4206F-8EBB-4DF0-8FCB-7DCBE869A4D9}" dt="2025-11-14T18:55:30.663" v="543" actId="478"/>
          <ac:picMkLst>
            <pc:docMk/>
            <pc:sldMk cId="3045436359" sldId="280"/>
            <ac:picMk id="3" creationId="{D6513E86-E5D2-9105-9351-1E0CFB1D0C13}"/>
          </ac:picMkLst>
        </pc:picChg>
        <pc:picChg chg="add mod">
          <ac:chgData name="Alejandra Marin Bonilla" userId="63428b73-0c24-4f15-a2ef-bb63c614afb3" providerId="ADAL" clId="{1EE4206F-8EBB-4DF0-8FCB-7DCBE869A4D9}" dt="2025-11-14T18:54:32.085" v="541" actId="14100"/>
          <ac:picMkLst>
            <pc:docMk/>
            <pc:sldMk cId="3045436359" sldId="280"/>
            <ac:picMk id="5" creationId="{C701188E-425D-767E-9600-A560DC5CE1E4}"/>
          </ac:picMkLst>
        </pc:picChg>
        <pc:picChg chg="add mod">
          <ac:chgData name="Alejandra Marin Bonilla" userId="63428b73-0c24-4f15-a2ef-bb63c614afb3" providerId="ADAL" clId="{1EE4206F-8EBB-4DF0-8FCB-7DCBE869A4D9}" dt="2025-11-14T18:55:38.044" v="546" actId="14100"/>
          <ac:picMkLst>
            <pc:docMk/>
            <pc:sldMk cId="3045436359" sldId="280"/>
            <ac:picMk id="7" creationId="{3526E6CB-8C6C-14C8-9702-9254FFD5E3DF}"/>
          </ac:picMkLst>
        </pc:picChg>
      </pc:sldChg>
      <pc:sldChg chg="new del">
        <pc:chgData name="Alejandra Marin Bonilla" userId="63428b73-0c24-4f15-a2ef-bb63c614afb3" providerId="ADAL" clId="{1EE4206F-8EBB-4DF0-8FCB-7DCBE869A4D9}" dt="2025-11-14T19:10:14.716" v="588" actId="680"/>
        <pc:sldMkLst>
          <pc:docMk/>
          <pc:sldMk cId="1148642689" sldId="281"/>
        </pc:sldMkLst>
      </pc:sldChg>
      <pc:sldChg chg="new del">
        <pc:chgData name="Alejandra Marin Bonilla" userId="63428b73-0c24-4f15-a2ef-bb63c614afb3" providerId="ADAL" clId="{1EE4206F-8EBB-4DF0-8FCB-7DCBE869A4D9}" dt="2025-11-14T19:05:10.475" v="560" actId="47"/>
        <pc:sldMkLst>
          <pc:docMk/>
          <pc:sldMk cId="2539162358" sldId="281"/>
        </pc:sldMkLst>
      </pc:sldChg>
      <pc:sldChg chg="new del">
        <pc:chgData name="Alejandra Marin Bonilla" userId="63428b73-0c24-4f15-a2ef-bb63c614afb3" providerId="ADAL" clId="{1EE4206F-8EBB-4DF0-8FCB-7DCBE869A4D9}" dt="2025-11-14T18:59:36.462" v="552" actId="2696"/>
        <pc:sldMkLst>
          <pc:docMk/>
          <pc:sldMk cId="3289333905" sldId="281"/>
        </pc:sldMkLst>
      </pc:sldChg>
      <pc:sldMasterChg chg="delSldLayout">
        <pc:chgData name="Alejandra Marin Bonilla" userId="63428b73-0c24-4f15-a2ef-bb63c614afb3" providerId="ADAL" clId="{1EE4206F-8EBB-4DF0-8FCB-7DCBE869A4D9}" dt="2025-11-14T16:45:10.623" v="31" actId="2696"/>
        <pc:sldMasterMkLst>
          <pc:docMk/>
          <pc:sldMasterMk cId="0" sldId="2147483648"/>
        </pc:sldMasterMkLst>
        <pc:sldLayoutChg chg="del">
          <pc:chgData name="Alejandra Marin Bonilla" userId="63428b73-0c24-4f15-a2ef-bb63c614afb3" providerId="ADAL" clId="{1EE4206F-8EBB-4DF0-8FCB-7DCBE869A4D9}" dt="2025-11-14T15:48:05.570" v="0" actId="2696"/>
          <pc:sldLayoutMkLst>
            <pc:docMk/>
            <pc:sldMasterMk cId="0" sldId="2147483648"/>
            <pc:sldLayoutMk cId="2910275980" sldId="2147483660"/>
          </pc:sldLayoutMkLst>
        </pc:sldLayoutChg>
        <pc:sldLayoutChg chg="del">
          <pc:chgData name="Alejandra Marin Bonilla" userId="63428b73-0c24-4f15-a2ef-bb63c614afb3" providerId="ADAL" clId="{1EE4206F-8EBB-4DF0-8FCB-7DCBE869A4D9}" dt="2025-11-14T16:45:10.623" v="31" actId="2696"/>
          <pc:sldLayoutMkLst>
            <pc:docMk/>
            <pc:sldMasterMk cId="0" sldId="2147483648"/>
            <pc:sldLayoutMk cId="3658731927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480415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275B8-35BD-FF83-7EC4-BF08F6A48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FF8D532-E647-08CC-8604-737A020B79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17F4F4E-9EC1-47C7-B5CD-00D6A24E62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865583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004780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605683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xfrm>
            <a:off x="1524000" y="1122366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41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342900" algn="ctr">
              <a:buSzTx/>
              <a:buFontTx/>
              <a:buNone/>
              <a:defRPr sz="1800"/>
            </a:lvl2pPr>
            <a:lvl3pPr marL="0" indent="685800" algn="ctr">
              <a:buSzTx/>
              <a:buFontTx/>
              <a:buNone/>
              <a:defRPr sz="1800"/>
            </a:lvl3pPr>
            <a:lvl4pPr marL="0" indent="1028700" algn="ctr">
              <a:buSzTx/>
              <a:buFontTx/>
              <a:buNone/>
              <a:defRPr sz="1800"/>
            </a:lvl4pPr>
            <a:lvl5pPr marL="0" indent="1371600" algn="ctr">
              <a:buSzTx/>
              <a:buFontTx/>
              <a:buNone/>
              <a:defRPr sz="1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93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9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o del título"/>
          <p:cNvSpPr txBox="1">
            <a:spLocks noGrp="1"/>
          </p:cNvSpPr>
          <p:nvPr>
            <p:ph type="title"/>
          </p:nvPr>
        </p:nvSpPr>
        <p:spPr>
          <a:xfrm>
            <a:off x="8724902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102" name="Nivel de texto 1…"/>
          <p:cNvSpPr txBox="1">
            <a:spLocks noGrp="1"/>
          </p:cNvSpPr>
          <p:nvPr>
            <p:ph type="body" idx="1"/>
          </p:nvPr>
        </p:nvSpPr>
        <p:spPr>
          <a:xfrm>
            <a:off x="838202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0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73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21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el título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t>Texto del título</a:t>
            </a:r>
          </a:p>
        </p:txBody>
      </p:sp>
      <p:sp>
        <p:nvSpPr>
          <p:cNvPr id="3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1pPr>
            <a:lvl2pPr marL="0" indent="342900">
              <a:buSzTx/>
              <a:buFontTx/>
              <a:buNone/>
              <a:defRPr sz="1800">
                <a:solidFill>
                  <a:srgbClr val="888888"/>
                </a:solidFill>
              </a:defRPr>
            </a:lvl2pPr>
            <a:lvl3pPr marL="0" indent="685800">
              <a:buSzTx/>
              <a:buFontTx/>
              <a:buNone/>
              <a:defRPr sz="1800">
                <a:solidFill>
                  <a:srgbClr val="888888"/>
                </a:solidFill>
              </a:defRPr>
            </a:lvl3pPr>
            <a:lvl4pPr marL="0" indent="1028700">
              <a:buSzTx/>
              <a:buFontTx/>
              <a:buNone/>
              <a:defRPr sz="1800">
                <a:solidFill>
                  <a:srgbClr val="888888"/>
                </a:solidFill>
              </a:defRPr>
            </a:lvl4pPr>
            <a:lvl5pPr marL="0" indent="1371600">
              <a:buSzTx/>
              <a:buFontTx/>
              <a:buNone/>
              <a:defRPr sz="1800">
                <a:solidFill>
                  <a:srgbClr val="888888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9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el título"/>
          <p:cNvSpPr txBox="1">
            <a:spLocks noGrp="1"/>
          </p:cNvSpPr>
          <p:nvPr>
            <p:ph type="title"/>
          </p:nvPr>
        </p:nvSpPr>
        <p:spPr>
          <a:xfrm>
            <a:off x="839790" y="365129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8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9788" y="1681166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800" b="1"/>
            </a:lvl1pPr>
            <a:lvl2pPr marL="0" indent="342900">
              <a:buSzTx/>
              <a:buFontTx/>
              <a:buNone/>
              <a:defRPr sz="1800" b="1"/>
            </a:lvl2pPr>
            <a:lvl3pPr marL="0" indent="685800">
              <a:buSzTx/>
              <a:buFontTx/>
              <a:buNone/>
              <a:defRPr sz="1800" b="1"/>
            </a:lvl3pPr>
            <a:lvl4pPr marL="0" indent="1028700">
              <a:buSzTx/>
              <a:buFontTx/>
              <a:buNone/>
              <a:defRPr sz="1800" b="1"/>
            </a:lvl4pPr>
            <a:lvl5pPr marL="0" indent="1371600">
              <a:buSzTx/>
              <a:buFontTx/>
              <a:buNone/>
              <a:defRPr sz="18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9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6172202" y="1681166"/>
            <a:ext cx="5183188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</a:lstStyle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el título"/>
          <p:cNvSpPr txBox="1">
            <a:spLocks noGrp="1"/>
          </p:cNvSpPr>
          <p:nvPr>
            <p:ph type="title"/>
          </p:nvPr>
        </p:nvSpPr>
        <p:spPr>
          <a:xfrm>
            <a:off x="839790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Texto del título</a:t>
            </a:r>
          </a:p>
        </p:txBody>
      </p:sp>
      <p:sp>
        <p:nvSpPr>
          <p:cNvPr id="73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9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38843" indent="-195943">
              <a:defRPr sz="2400"/>
            </a:lvl2pPr>
            <a:lvl3pPr marL="914400" indent="-228600">
              <a:defRPr sz="2400"/>
            </a:lvl3pPr>
            <a:lvl4pPr marL="1303020" indent="-274320">
              <a:defRPr sz="2400"/>
            </a:lvl4pPr>
            <a:lvl5pPr marL="1645920" indent="-274320">
              <a:defRPr sz="2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4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839790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</a:lstStyle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el título"/>
          <p:cNvSpPr txBox="1">
            <a:spLocks noGrp="1"/>
          </p:cNvSpPr>
          <p:nvPr>
            <p:ph type="title"/>
          </p:nvPr>
        </p:nvSpPr>
        <p:spPr>
          <a:xfrm>
            <a:off x="839790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Texto del título</a:t>
            </a:r>
          </a:p>
        </p:txBody>
      </p:sp>
      <p:sp>
        <p:nvSpPr>
          <p:cNvPr id="83" name="Marcador de posición de imagen 2"/>
          <p:cNvSpPr>
            <a:spLocks noGrp="1"/>
          </p:cNvSpPr>
          <p:nvPr>
            <p:ph type="pic" sz="half" idx="13"/>
          </p:nvPr>
        </p:nvSpPr>
        <p:spPr>
          <a:xfrm>
            <a:off x="5183187" y="987429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9790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  <a:lvl2pPr marL="0" indent="342900">
              <a:buSzTx/>
              <a:buFontTx/>
              <a:buNone/>
              <a:defRPr sz="1200"/>
            </a:lvl2pPr>
            <a:lvl3pPr marL="0" indent="685800">
              <a:buSzTx/>
              <a:buFontTx/>
              <a:buNone/>
              <a:defRPr sz="1200"/>
            </a:lvl3pPr>
            <a:lvl4pPr marL="0" indent="1028700">
              <a:buSzTx/>
              <a:buFontTx/>
              <a:buNone/>
              <a:defRPr sz="1200"/>
            </a:lvl4pPr>
            <a:lvl5pPr marL="0" indent="1371600">
              <a:buSzTx/>
              <a:buFontTx/>
              <a:buNone/>
              <a:defRPr sz="1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062699" y="6423497"/>
            <a:ext cx="291103" cy="23083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542925" marR="0" indent="-200025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925829" marR="0" indent="-240029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2954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6383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19812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3241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26670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0099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3429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6858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0287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3716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7145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0574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24003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27432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ítulo 1"/>
          <p:cNvSpPr txBox="1">
            <a:spLocks noGrp="1"/>
          </p:cNvSpPr>
          <p:nvPr>
            <p:ph type="ctrTitle"/>
          </p:nvPr>
        </p:nvSpPr>
        <p:spPr>
          <a:xfrm>
            <a:off x="2667000" y="1140398"/>
            <a:ext cx="6858000" cy="157994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s-CR" sz="5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Listas de Recursos Didácticos (LRD)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5E10C63-D0D0-BEA5-8016-2867D0B147AD}"/>
              </a:ext>
            </a:extLst>
          </p:cNvPr>
          <p:cNvSpPr txBox="1"/>
          <p:nvPr/>
        </p:nvSpPr>
        <p:spPr>
          <a:xfrm>
            <a:off x="936702" y="3513193"/>
            <a:ext cx="10615962" cy="20928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</a:rPr>
              <a:t>Fortalecimiento de las competencias para el diseño de productos curriculares</a:t>
            </a:r>
          </a:p>
          <a:p>
            <a:pPr algn="ctr"/>
            <a:endParaRPr lang="es-CR" sz="1400" b="1" dirty="0">
              <a:solidFill>
                <a:schemeClr val="bg1"/>
              </a:solidFill>
            </a:endParaRPr>
          </a:p>
          <a:p>
            <a:pPr algn="ctr"/>
            <a:r>
              <a:rPr lang="es-CR" sz="2400" b="1" dirty="0">
                <a:solidFill>
                  <a:schemeClr val="bg1"/>
                </a:solidFill>
              </a:rPr>
              <a:t>Proceso de planeamiento y evaluación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R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Núcleo Sector Comercio y Servicios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F2F0E3-AECE-E3C6-DE8A-98CCFD28EB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Texto, Carta&#10;&#10;El contenido generado por IA puede ser incorrecto.">
            <a:extLst>
              <a:ext uri="{FF2B5EF4-FFF2-40B4-BE49-F238E27FC236}">
                <a16:creationId xmlns:a16="http://schemas.microsoft.com/office/drawing/2014/main" id="{7D859B81-A37D-8ADC-49AE-858154F787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7"/>
          <a:stretch/>
        </p:blipFill>
        <p:spPr>
          <a:xfrm>
            <a:off x="619740" y="22302"/>
            <a:ext cx="11175544" cy="579442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5659AA7F-45CD-770A-13F6-71261013BD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1180" y="6012181"/>
            <a:ext cx="1783097" cy="54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72164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A85E38-A1BB-E1DD-67A4-E440A79AD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Imagen 70">
            <a:extLst>
              <a:ext uri="{FF2B5EF4-FFF2-40B4-BE49-F238E27FC236}">
                <a16:creationId xmlns:a16="http://schemas.microsoft.com/office/drawing/2014/main" id="{C9E9727B-33FF-3900-8579-650C4E5FB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180" y="6012181"/>
            <a:ext cx="1783097" cy="542681"/>
          </a:xfrm>
          <a:prstGeom prst="rect">
            <a:avLst/>
          </a:prstGeom>
        </p:spPr>
      </p:pic>
      <p:pic>
        <p:nvPicPr>
          <p:cNvPr id="75" name="Imagen 74" descr="Diagrama&#10;&#10;El contenido generado por IA puede ser incorrecto.">
            <a:extLst>
              <a:ext uri="{FF2B5EF4-FFF2-40B4-BE49-F238E27FC236}">
                <a16:creationId xmlns:a16="http://schemas.microsoft.com/office/drawing/2014/main" id="{FD4A2776-DCEE-1E4B-46D3-4CEA91F07D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" t="10732" b="5691"/>
          <a:stretch/>
        </p:blipFill>
        <p:spPr>
          <a:xfrm>
            <a:off x="591021" y="1"/>
            <a:ext cx="11050852" cy="582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64515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uadroTexto 66">
            <a:extLst>
              <a:ext uri="{FF2B5EF4-FFF2-40B4-BE49-F238E27FC236}">
                <a16:creationId xmlns:a16="http://schemas.microsoft.com/office/drawing/2014/main" id="{A39E67E1-A11D-7A6B-ACD9-9C55306B4C03}"/>
              </a:ext>
            </a:extLst>
          </p:cNvPr>
          <p:cNvSpPr txBox="1"/>
          <p:nvPr/>
        </p:nvSpPr>
        <p:spPr>
          <a:xfrm flipH="1">
            <a:off x="758281" y="524108"/>
            <a:ext cx="8028880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R" sz="36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Procedimientos y Formularios Requeridos </a:t>
            </a: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708A658A-2A7F-2693-3A8D-852437E0A2D2}"/>
              </a:ext>
            </a:extLst>
          </p:cNvPr>
          <p:cNvSpPr txBox="1"/>
          <p:nvPr/>
        </p:nvSpPr>
        <p:spPr>
          <a:xfrm>
            <a:off x="1951463" y="2120950"/>
            <a:ext cx="8932127" cy="26160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marR="0" indent="-288000" algn="l" defTabSz="914400" rtl="0" fontAlgn="auto" latinLnBrk="0" hangingPunct="0"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CR" sz="2400" u="heavy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</a:t>
            </a:r>
            <a:r>
              <a:rPr kumimoji="0" lang="es-CR" sz="2400" b="0" i="0" u="heavy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>
                  <a:solidFill>
                    <a:schemeClr val="bg1"/>
                  </a:solidFill>
                </a:uFill>
                <a:sym typeface="Calibri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_GFST_19_02 Guía para diseño de actividades</a:t>
            </a:r>
            <a:endParaRPr kumimoji="0" lang="es-CR" sz="2400" b="0" i="0" u="heavy" strike="noStrike" cap="none" spc="0" normalizeH="0" dirty="0">
              <a:ln>
                <a:noFill/>
              </a:ln>
              <a:solidFill>
                <a:schemeClr val="tx1"/>
              </a:solidFill>
              <a:effectLst/>
              <a:uFill>
                <a:solidFill>
                  <a:schemeClr val="bg1"/>
                </a:solidFill>
              </a:uFill>
              <a:latin typeface="+mj-lt"/>
              <a:ea typeface="+mj-ea"/>
              <a:cs typeface="+mj-cs"/>
              <a:sym typeface="Calibri"/>
            </a:endParaRPr>
          </a:p>
          <a:p>
            <a:pPr marL="342900" indent="-288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MX" sz="2400" u="heavy" dirty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YAEtfpKdmV8_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GFST 13 Metodología para el diseño curricular y actualización de programas educativos y de habilitación (Ídem </a:t>
            </a:r>
            <a:r>
              <a:rPr lang="es-MX" sz="2400" b="0" i="0" u="heavy" dirty="0">
                <a:solidFill>
                  <a:schemeClr val="tx1"/>
                </a:solidFill>
                <a:effectLst/>
                <a:uFill>
                  <a:solidFill>
                    <a:schemeClr val="bg1"/>
                  </a:solidFill>
                </a:uFill>
                <a:latin typeface="YAEtfpKdmV8_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GFST 14).</a:t>
            </a:r>
            <a:endParaRPr lang="es-MX" sz="2400" u="heavy" dirty="0">
              <a:solidFill>
                <a:schemeClr val="tx1"/>
              </a:solidFill>
              <a:effectLst/>
              <a:uFill>
                <a:solidFill>
                  <a:schemeClr val="bg1"/>
                </a:solidFill>
              </a:uFill>
              <a:latin typeface="YAEtfpKdmV8_0"/>
            </a:endParaRPr>
          </a:p>
          <a:p>
            <a:pPr marL="342900" marR="0" indent="-288000" algn="l" defTabSz="914400" rtl="0" fontAlgn="auto" latinLnBrk="0" hangingPunct="0"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CR" sz="2400" b="0" i="0" u="heavy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>
                  <a:solidFill>
                    <a:schemeClr val="bg1"/>
                  </a:solidFill>
                </a:uFill>
                <a:latin typeface="+mj-lt"/>
                <a:ea typeface="+mj-ea"/>
                <a:cs typeface="+mj-cs"/>
                <a:sym typeface="Calibri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 GFST 132 Actualización de códigos de  Lista de Recursos Didácticos (LRD).</a:t>
            </a:r>
            <a:endParaRPr kumimoji="0" lang="es-CR" sz="2400" b="0" i="0" u="heavy" strike="noStrike" cap="none" spc="0" normalizeH="0" dirty="0">
              <a:ln>
                <a:noFill/>
              </a:ln>
              <a:solidFill>
                <a:schemeClr val="tx1"/>
              </a:solidFill>
              <a:effectLst/>
              <a:uFill>
                <a:solidFill>
                  <a:schemeClr val="bg1"/>
                </a:solidFill>
              </a:uFill>
              <a:latin typeface="+mj-lt"/>
              <a:ea typeface="+mj-ea"/>
              <a:cs typeface="+mj-cs"/>
              <a:sym typeface="Calibri"/>
            </a:endParaRPr>
          </a:p>
          <a:p>
            <a:pPr marL="342900" marR="0" indent="-288000" algn="l" defTabSz="914400" rtl="0" fontAlgn="auto" latinLnBrk="0" hangingPunct="0"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CR" sz="2400" u="heavy" dirty="0">
                <a:uFill>
                  <a:solidFill>
                    <a:schemeClr val="bg1"/>
                  </a:solidFill>
                </a:uFill>
                <a:latin typeface="YAEtfpKdmV8_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 GFST 135 Solicitud de Apertura o Mejora de Código.</a:t>
            </a:r>
            <a:endParaRPr lang="es-CR" sz="2400" u="heavy" dirty="0">
              <a:uFill>
                <a:solidFill>
                  <a:schemeClr val="bg1"/>
                </a:solidFill>
              </a:uFill>
              <a:latin typeface="YAEtfpKdmV8_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701188E-425D-767E-9600-A560DC5CE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824" y="190334"/>
            <a:ext cx="6902604" cy="238597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526E6CB-8C6C-14C8-9702-9254FFD5E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861" y="3080014"/>
            <a:ext cx="8136119" cy="2610222"/>
          </a:xfrm>
          <a:prstGeom prst="rect">
            <a:avLst/>
          </a:prstGeom>
        </p:spPr>
      </p:pic>
      <p:sp>
        <p:nvSpPr>
          <p:cNvPr id="8" name="Rectángulo 7">
            <a:hlinkClick r:id="rId4" action="ppaction://hlinksldjump"/>
            <a:extLst>
              <a:ext uri="{FF2B5EF4-FFF2-40B4-BE49-F238E27FC236}">
                <a16:creationId xmlns:a16="http://schemas.microsoft.com/office/drawing/2014/main" id="{7F53E948-8CED-4394-50D3-B5A531F245B9}"/>
              </a:ext>
            </a:extLst>
          </p:cNvPr>
          <p:cNvSpPr/>
          <p:nvPr/>
        </p:nvSpPr>
        <p:spPr>
          <a:xfrm>
            <a:off x="200722" y="167268"/>
            <a:ext cx="11809141" cy="5957540"/>
          </a:xfrm>
          <a:prstGeom prst="rect">
            <a:avLst/>
          </a:prstGeom>
          <a:noFill/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5436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ADC19CA2-EF97-0E62-B024-21643E6C773E}"/>
              </a:ext>
            </a:extLst>
          </p:cNvPr>
          <p:cNvGrpSpPr/>
          <p:nvPr/>
        </p:nvGrpSpPr>
        <p:grpSpPr>
          <a:xfrm>
            <a:off x="887758" y="733192"/>
            <a:ext cx="10702482" cy="4743179"/>
            <a:chOff x="887758" y="733192"/>
            <a:chExt cx="10702482" cy="4743179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B5A63F18-F2A0-65B5-F586-5E1D6E84E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56557" y="3892097"/>
              <a:ext cx="9533683" cy="1584274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A756CDCB-2C27-C3E3-F423-67F5CE00C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7758" y="2816803"/>
              <a:ext cx="6989081" cy="745213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5BDE4F45-9337-E780-A5D4-81987217CD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7758" y="733192"/>
              <a:ext cx="8917950" cy="1753530"/>
            </a:xfrm>
            <a:prstGeom prst="rect">
              <a:avLst/>
            </a:prstGeom>
          </p:spPr>
        </p:pic>
      </p:grpSp>
      <p:sp>
        <p:nvSpPr>
          <p:cNvPr id="11" name="Rectángulo 10">
            <a:hlinkClick r:id="rId6" action="ppaction://hlinksldjump"/>
            <a:extLst>
              <a:ext uri="{FF2B5EF4-FFF2-40B4-BE49-F238E27FC236}">
                <a16:creationId xmlns:a16="http://schemas.microsoft.com/office/drawing/2014/main" id="{45F6C374-DDAD-2872-A870-DDA42BE0710F}"/>
              </a:ext>
            </a:extLst>
          </p:cNvPr>
          <p:cNvSpPr/>
          <p:nvPr/>
        </p:nvSpPr>
        <p:spPr>
          <a:xfrm>
            <a:off x="200722" y="167268"/>
            <a:ext cx="11809141" cy="5957540"/>
          </a:xfrm>
          <a:prstGeom prst="rect">
            <a:avLst/>
          </a:prstGeom>
          <a:noFill/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432402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hlinkClick r:id="rId3" action="ppaction://hlinksldjump"/>
            <a:extLst>
              <a:ext uri="{FF2B5EF4-FFF2-40B4-BE49-F238E27FC236}">
                <a16:creationId xmlns:a16="http://schemas.microsoft.com/office/drawing/2014/main" id="{BE837DE1-884F-5F16-DE3D-782A52BB39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2751" y="29687"/>
            <a:ext cx="9656955" cy="577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9561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630F85A-D411-D92B-EFC0-507CABDA0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65" y="150217"/>
            <a:ext cx="5873956" cy="380846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3A64195-8264-C10E-FF9E-D55FDDEBA0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918"/>
          <a:stretch/>
        </p:blipFill>
        <p:spPr>
          <a:xfrm>
            <a:off x="5971786" y="3211551"/>
            <a:ext cx="6220214" cy="2587084"/>
          </a:xfrm>
          <a:prstGeom prst="rect">
            <a:avLst/>
          </a:prstGeom>
        </p:spPr>
      </p:pic>
      <p:sp>
        <p:nvSpPr>
          <p:cNvPr id="10" name="Rectángulo 9">
            <a:hlinkClick r:id="rId4" action="ppaction://hlinksldjump"/>
            <a:extLst>
              <a:ext uri="{FF2B5EF4-FFF2-40B4-BE49-F238E27FC236}">
                <a16:creationId xmlns:a16="http://schemas.microsoft.com/office/drawing/2014/main" id="{45237009-B578-D39D-4711-450B13AEDB35}"/>
              </a:ext>
            </a:extLst>
          </p:cNvPr>
          <p:cNvSpPr/>
          <p:nvPr/>
        </p:nvSpPr>
        <p:spPr>
          <a:xfrm>
            <a:off x="200722" y="167268"/>
            <a:ext cx="11809141" cy="5957540"/>
          </a:xfrm>
          <a:prstGeom prst="rect">
            <a:avLst/>
          </a:prstGeom>
          <a:noFill/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51050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0326CD8AE848E4E9E77EADA5002B4EF" ma:contentTypeVersion="1" ma:contentTypeDescription="Crear nuevo documento." ma:contentTypeScope="" ma:versionID="2910bd73d3438f50a22f88379565597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3846dceaa8d320d46ea0981a17e3c1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7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6ECD00B-F084-4EE7-B31E-95D8F3E140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28004C-0FF1-4E6A-95C1-A520952E27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241FE94-5B89-4D12-9F05-88A6F354977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1306</TotalTime>
  <Words>86</Words>
  <Application>Microsoft Office PowerPoint</Application>
  <PresentationFormat>Panorámica</PresentationFormat>
  <Paragraphs>10</Paragraphs>
  <Slides>8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YAEtfpKdmV8_0</vt:lpstr>
      <vt:lpstr>Tema de Office</vt:lpstr>
      <vt:lpstr>Listas de Recursos Didácticos (LRD)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Marvin Elizondo Calderon</dc:creator>
  <cp:lastModifiedBy>Alejandra Marin Bonilla</cp:lastModifiedBy>
  <cp:revision>34</cp:revision>
  <dcterms:modified xsi:type="dcterms:W3CDTF">2025-11-14T19:10:45Z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0x010100F0326CD8AE848E4E9E77EADA5002B4EF</vt:lpwstr>
  </property>
</Properties>
</file>