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C32735-B05F-45EE-BEB6-9DBDDCCD96A5}" v="6" dt="2025-11-18T18:11:19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jandra Marin Bonilla" userId="63428b73-0c24-4f15-a2ef-bb63c614afb3" providerId="ADAL" clId="{BFC32735-B05F-45EE-BEB6-9DBDDCCD96A5}"/>
    <pc:docChg chg="custSel addSld delSld modSld">
      <pc:chgData name="Alejandra Marin Bonilla" userId="63428b73-0c24-4f15-a2ef-bb63c614afb3" providerId="ADAL" clId="{BFC32735-B05F-45EE-BEB6-9DBDDCCD96A5}" dt="2025-11-21T13:53:03.984" v="64" actId="1076"/>
      <pc:docMkLst>
        <pc:docMk/>
      </pc:docMkLst>
      <pc:sldChg chg="addSp delSp modSp mod modTransition setBg">
        <pc:chgData name="Alejandra Marin Bonilla" userId="63428b73-0c24-4f15-a2ef-bb63c614afb3" providerId="ADAL" clId="{BFC32735-B05F-45EE-BEB6-9DBDDCCD96A5}" dt="2025-11-18T18:13:24.549" v="39" actId="1076"/>
        <pc:sldMkLst>
          <pc:docMk/>
          <pc:sldMk cId="1257336608" sldId="256"/>
        </pc:sldMkLst>
        <pc:picChg chg="add mod">
          <ac:chgData name="Alejandra Marin Bonilla" userId="63428b73-0c24-4f15-a2ef-bb63c614afb3" providerId="ADAL" clId="{BFC32735-B05F-45EE-BEB6-9DBDDCCD96A5}" dt="2025-11-18T18:13:24.549" v="39" actId="1076"/>
          <ac:picMkLst>
            <pc:docMk/>
            <pc:sldMk cId="1257336608" sldId="256"/>
            <ac:picMk id="3" creationId="{84F08728-A92E-43EE-969C-35A9C064F20C}"/>
          </ac:picMkLst>
        </pc:picChg>
      </pc:sldChg>
      <pc:sldChg chg="modTransition setBg">
        <pc:chgData name="Alejandra Marin Bonilla" userId="63428b73-0c24-4f15-a2ef-bb63c614afb3" providerId="ADAL" clId="{BFC32735-B05F-45EE-BEB6-9DBDDCCD96A5}" dt="2025-11-18T18:09:55.215" v="4"/>
        <pc:sldMkLst>
          <pc:docMk/>
          <pc:sldMk cId="2229032433" sldId="257"/>
        </pc:sldMkLst>
      </pc:sldChg>
      <pc:sldChg chg="modSp mod modTransition setBg">
        <pc:chgData name="Alejandra Marin Bonilla" userId="63428b73-0c24-4f15-a2ef-bb63c614afb3" providerId="ADAL" clId="{BFC32735-B05F-45EE-BEB6-9DBDDCCD96A5}" dt="2025-11-18T18:15:10.226" v="58" actId="20577"/>
        <pc:sldMkLst>
          <pc:docMk/>
          <pc:sldMk cId="355638204" sldId="258"/>
        </pc:sldMkLst>
        <pc:spChg chg="mod">
          <ac:chgData name="Alejandra Marin Bonilla" userId="63428b73-0c24-4f15-a2ef-bb63c614afb3" providerId="ADAL" clId="{BFC32735-B05F-45EE-BEB6-9DBDDCCD96A5}" dt="2025-11-18T18:15:10.226" v="58" actId="20577"/>
          <ac:spMkLst>
            <pc:docMk/>
            <pc:sldMk cId="355638204" sldId="258"/>
            <ac:spMk id="3" creationId="{D2FB9674-FAC9-04BB-57D6-04B5EBD472FC}"/>
          </ac:spMkLst>
        </pc:spChg>
      </pc:sldChg>
      <pc:sldChg chg="addSp modSp mod modTransition setBg">
        <pc:chgData name="Alejandra Marin Bonilla" userId="63428b73-0c24-4f15-a2ef-bb63c614afb3" providerId="ADAL" clId="{BFC32735-B05F-45EE-BEB6-9DBDDCCD96A5}" dt="2025-11-18T18:11:48.270" v="30" actId="2085"/>
        <pc:sldMkLst>
          <pc:docMk/>
          <pc:sldMk cId="230342664" sldId="259"/>
        </pc:sldMkLst>
        <pc:spChg chg="add mod">
          <ac:chgData name="Alejandra Marin Bonilla" userId="63428b73-0c24-4f15-a2ef-bb63c614afb3" providerId="ADAL" clId="{BFC32735-B05F-45EE-BEB6-9DBDDCCD96A5}" dt="2025-11-18T18:11:48.270" v="30" actId="2085"/>
          <ac:spMkLst>
            <pc:docMk/>
            <pc:sldMk cId="230342664" sldId="259"/>
            <ac:spMk id="2" creationId="{83EFA45B-81C1-63DD-B1C6-35C3F8EEA775}"/>
          </ac:spMkLst>
        </pc:spChg>
        <pc:spChg chg="add mod">
          <ac:chgData name="Alejandra Marin Bonilla" userId="63428b73-0c24-4f15-a2ef-bb63c614afb3" providerId="ADAL" clId="{BFC32735-B05F-45EE-BEB6-9DBDDCCD96A5}" dt="2025-11-18T18:11:45.542" v="29" actId="2085"/>
          <ac:spMkLst>
            <pc:docMk/>
            <pc:sldMk cId="230342664" sldId="259"/>
            <ac:spMk id="4" creationId="{DA32DC9A-3BB2-3A5A-1270-14C65521D276}"/>
          </ac:spMkLst>
        </pc:spChg>
      </pc:sldChg>
      <pc:sldChg chg="add del modTransition setBg">
        <pc:chgData name="Alejandra Marin Bonilla" userId="63428b73-0c24-4f15-a2ef-bb63c614afb3" providerId="ADAL" clId="{BFC32735-B05F-45EE-BEB6-9DBDDCCD96A5}" dt="2025-11-18T18:09:21.317" v="1" actId="2696"/>
        <pc:sldMkLst>
          <pc:docMk/>
          <pc:sldMk cId="0" sldId="260"/>
        </pc:sldMkLst>
      </pc:sldChg>
      <pc:sldChg chg="addSp modSp new mod">
        <pc:chgData name="Alejandra Marin Bonilla" userId="63428b73-0c24-4f15-a2ef-bb63c614afb3" providerId="ADAL" clId="{BFC32735-B05F-45EE-BEB6-9DBDDCCD96A5}" dt="2025-11-21T13:53:03.984" v="64" actId="1076"/>
        <pc:sldMkLst>
          <pc:docMk/>
          <pc:sldMk cId="2614077235" sldId="260"/>
        </pc:sldMkLst>
        <pc:picChg chg="add mod">
          <ac:chgData name="Alejandra Marin Bonilla" userId="63428b73-0c24-4f15-a2ef-bb63c614afb3" providerId="ADAL" clId="{BFC32735-B05F-45EE-BEB6-9DBDDCCD96A5}" dt="2025-11-21T13:53:03.984" v="64" actId="1076"/>
          <ac:picMkLst>
            <pc:docMk/>
            <pc:sldMk cId="2614077235" sldId="260"/>
            <ac:picMk id="3" creationId="{33C68F75-1054-72A6-1427-BE1299D83DEE}"/>
          </ac:picMkLst>
        </pc:picChg>
      </pc:sldChg>
      <pc:sldChg chg="add del">
        <pc:chgData name="Alejandra Marin Bonilla" userId="63428b73-0c24-4f15-a2ef-bb63c614afb3" providerId="ADAL" clId="{BFC32735-B05F-45EE-BEB6-9DBDDCCD96A5}" dt="2025-11-18T18:09:26.195" v="2" actId="2696"/>
        <pc:sldMkLst>
          <pc:docMk/>
          <pc:sldMk cId="0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A0246-E77A-4AB8-A237-3C41BCA0C63C}" type="datetimeFigureOut">
              <a:rPr lang="es-CR" smtClean="0"/>
              <a:t>21/11/2025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991F2-DA6F-4916-9A2B-D1086961ED7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161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B991F2-DA6F-4916-9A2B-D1086961ED7F}" type="slidenum">
              <a:rPr lang="es-CR" smtClean="0"/>
              <a:t>1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18470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1524000" y="1122366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41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2395048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93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2721329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o del título"/>
          <p:cNvSpPr txBox="1">
            <a:spLocks noGrp="1"/>
          </p:cNvSpPr>
          <p:nvPr>
            <p:ph type="title"/>
          </p:nvPr>
        </p:nvSpPr>
        <p:spPr>
          <a:xfrm>
            <a:off x="8724902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02" name="Nivel de texto 1…"/>
          <p:cNvSpPr txBox="1">
            <a:spLocks noGrp="1"/>
          </p:cNvSpPr>
          <p:nvPr>
            <p:ph type="body" idx="1"/>
          </p:nvPr>
        </p:nvSpPr>
        <p:spPr>
          <a:xfrm>
            <a:off x="838202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5359715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8EE9-4931-4C86-840C-B92593FCEED1}" type="datetimeFigureOut">
              <a:rPr lang="es-CR" smtClean="0"/>
              <a:t>21/11/2025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2118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1524000" y="1122366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41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17373478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91702694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1851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34290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68580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102870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137160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666709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89114080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xfrm>
            <a:off x="839790" y="365129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8" y="1681166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172202" y="1681166"/>
            <a:ext cx="5183188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</a:lstStyle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09507955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32822694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8012849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08854049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>
            <a:spLocks noGrp="1"/>
          </p:cNvSpPr>
          <p:nvPr>
            <p:ph type="title"/>
          </p:nvPr>
        </p:nvSpPr>
        <p:spPr>
          <a:xfrm>
            <a:off x="839790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Texto del título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9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3" indent="-195943">
              <a:defRPr sz="2400"/>
            </a:lvl2pPr>
            <a:lvl3pPr marL="914400" indent="-228600">
              <a:defRPr sz="2400"/>
            </a:lvl3pPr>
            <a:lvl4pPr marL="1303020" indent="-274320">
              <a:defRPr sz="2400"/>
            </a:lvl4pPr>
            <a:lvl5pPr marL="1645920" indent="-274320">
              <a:defRPr sz="2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Marcador de texto 3"/>
          <p:cNvSpPr>
            <a:spLocks noGrp="1"/>
          </p:cNvSpPr>
          <p:nvPr>
            <p:ph type="body" sz="quarter" idx="13"/>
          </p:nvPr>
        </p:nvSpPr>
        <p:spPr>
          <a:xfrm>
            <a:off x="839790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047037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>
            <a:spLocks noGrp="1"/>
          </p:cNvSpPr>
          <p:nvPr>
            <p:ph type="title"/>
          </p:nvPr>
        </p:nvSpPr>
        <p:spPr>
          <a:xfrm>
            <a:off x="839790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Texto del título</a:t>
            </a:r>
          </a:p>
        </p:txBody>
      </p:sp>
      <p:sp>
        <p:nvSpPr>
          <p:cNvPr id="83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5183187" y="987429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90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07508719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93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35867225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o del título"/>
          <p:cNvSpPr txBox="1">
            <a:spLocks noGrp="1"/>
          </p:cNvSpPr>
          <p:nvPr>
            <p:ph type="title"/>
          </p:nvPr>
        </p:nvSpPr>
        <p:spPr>
          <a:xfrm>
            <a:off x="8724902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02" name="Nivel de texto 1…"/>
          <p:cNvSpPr txBox="1">
            <a:spLocks noGrp="1"/>
          </p:cNvSpPr>
          <p:nvPr>
            <p:ph type="body" idx="1"/>
          </p:nvPr>
        </p:nvSpPr>
        <p:spPr>
          <a:xfrm>
            <a:off x="838202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68405660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8EE9-4931-4C86-840C-B92593FCEED1}" type="datetimeFigureOut">
              <a:rPr lang="es-CR" smtClean="0"/>
              <a:t>21/11/2025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8613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1851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34290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68580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102870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137160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7423702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1818610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xfrm>
            <a:off x="839790" y="365129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8" y="1681166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172202" y="1681166"/>
            <a:ext cx="5183188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</a:lstStyle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0913777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3991196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985830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>
            <a:spLocks noGrp="1"/>
          </p:cNvSpPr>
          <p:nvPr>
            <p:ph type="title"/>
          </p:nvPr>
        </p:nvSpPr>
        <p:spPr>
          <a:xfrm>
            <a:off x="839790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Texto del título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9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3" indent="-195943">
              <a:defRPr sz="2400"/>
            </a:lvl2pPr>
            <a:lvl3pPr marL="914400" indent="-228600">
              <a:defRPr sz="2400"/>
            </a:lvl3pPr>
            <a:lvl4pPr marL="1303020" indent="-274320">
              <a:defRPr sz="2400"/>
            </a:lvl4pPr>
            <a:lvl5pPr marL="1645920" indent="-274320">
              <a:defRPr sz="2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Marcador de texto 3"/>
          <p:cNvSpPr>
            <a:spLocks noGrp="1"/>
          </p:cNvSpPr>
          <p:nvPr>
            <p:ph type="body" sz="quarter" idx="13"/>
          </p:nvPr>
        </p:nvSpPr>
        <p:spPr>
          <a:xfrm>
            <a:off x="839790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2724264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>
            <a:spLocks noGrp="1"/>
          </p:cNvSpPr>
          <p:nvPr>
            <p:ph type="title"/>
          </p:nvPr>
        </p:nvSpPr>
        <p:spPr>
          <a:xfrm>
            <a:off x="839790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Texto del título</a:t>
            </a:r>
          </a:p>
        </p:txBody>
      </p:sp>
      <p:sp>
        <p:nvSpPr>
          <p:cNvPr id="83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5183187" y="987429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90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3878791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62699" y="6423497"/>
            <a:ext cx="291103" cy="230832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3452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29" marR="0" indent="-240029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2954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383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812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241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670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099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3429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6858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0287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3716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7145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0574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24003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27432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62699" y="6423497"/>
            <a:ext cx="291103" cy="230832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6BE86AFD-CD8B-42E7-BFAE-044FC0581A7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3490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29" marR="0" indent="-240029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2954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383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812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241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670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09900" marR="0" indent="-266700" algn="l" defTabSz="685800" rtl="0" latinLnBrk="0">
        <a:lnSpc>
          <a:spcPct val="90000"/>
        </a:lnSpc>
        <a:spcBef>
          <a:spcPts val="75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3429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6858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0287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3716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7145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0574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24003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27432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9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9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4F08728-A92E-43EE-969C-35A9C064F2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0822" y="1045029"/>
            <a:ext cx="10811321" cy="552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3366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40E0294-2CB1-47DC-A240-0C9E16DE4D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59" y="1297259"/>
            <a:ext cx="11482224" cy="333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032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2FB9674-FAC9-04BB-57D6-04B5EBD472FC}"/>
              </a:ext>
            </a:extLst>
          </p:cNvPr>
          <p:cNvSpPr txBox="1"/>
          <p:nvPr/>
        </p:nvSpPr>
        <p:spPr>
          <a:xfrm>
            <a:off x="1196499" y="558692"/>
            <a:ext cx="9906929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CR" sz="2400" b="1" i="0" u="none" strike="noStrike" baseline="0" dirty="0">
                <a:latin typeface="Abadi" panose="020B0604020104020204" pitchFamily="34" charset="0"/>
              </a:rPr>
              <a:t>6. Recomendaciones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MX" sz="2400" i="0" u="none" strike="noStrike" baseline="0" dirty="0">
                <a:latin typeface="Abadi" panose="020B0604020104020204" pitchFamily="34" charset="0"/>
              </a:rPr>
              <a:t>6.1. Establecimiento de periodos normalizados: La  </a:t>
            </a:r>
            <a:r>
              <a:rPr lang="es-MX" sz="2400" dirty="0">
                <a:latin typeface="Abadi" panose="020B0604020104020204" pitchFamily="34" charset="0"/>
              </a:rPr>
              <a:t>esta </a:t>
            </a:r>
            <a:r>
              <a:rPr lang="es-MX" sz="2400" i="0" u="none" strike="noStrike" baseline="0" dirty="0">
                <a:latin typeface="Abadi" panose="020B0604020104020204" pitchFamily="34" charset="0"/>
              </a:rPr>
              <a:t>Gestión considera que la actualización de precios de los códigos debe realizarse cada 6 meses</a:t>
            </a:r>
            <a:r>
              <a:rPr lang="es-MX" sz="2400" dirty="0">
                <a:latin typeface="Abadi" panose="020B0604020104020204" pitchFamily="3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MX" sz="2400" i="0" u="none" strike="noStrike" baseline="0" dirty="0">
                <a:latin typeface="Abadi" panose="020B0604020104020204" pitchFamily="34" charset="0"/>
              </a:rPr>
              <a:t>6.2. Gestión de la Información por parte de los NFST: inventario y control del 100% de los códigos de las LRD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MX" sz="2400" i="0" u="none" strike="noStrike" baseline="0" dirty="0">
                <a:latin typeface="Abadi" panose="020B0604020104020204" pitchFamily="34" charset="0"/>
              </a:rPr>
              <a:t>6.3. Mejoras aplicables al SIREMA: interconexión, reportes, depurar la </a:t>
            </a:r>
            <a:r>
              <a:rPr lang="es-MX" sz="2400" i="0" u="none" strike="noStrike" baseline="0" dirty="0" err="1">
                <a:latin typeface="Abadi" panose="020B0604020104020204" pitchFamily="34" charset="0"/>
              </a:rPr>
              <a:t>bd</a:t>
            </a:r>
            <a:r>
              <a:rPr lang="es-MX" sz="2400" i="0" u="none" strike="noStrike" baseline="0" dirty="0">
                <a:latin typeface="Abadi" panose="020B0604020104020204" pitchFamily="34" charset="0"/>
              </a:rPr>
              <a:t>, suspensión de códigos. </a:t>
            </a:r>
          </a:p>
          <a:p>
            <a:endParaRPr lang="es-CR" sz="2400" dirty="0">
              <a:latin typeface="Abadi" panose="020B0604020104020204" pitchFamily="34" charset="0"/>
            </a:endParaRPr>
          </a:p>
          <a:p>
            <a:r>
              <a:rPr lang="es-MX" sz="2400" b="0" i="0" u="none" strike="noStrike" baseline="0" dirty="0">
                <a:solidFill>
                  <a:srgbClr val="FFFFFF"/>
                </a:solidFill>
                <a:latin typeface="Abadi" panose="020B0604020104020204" pitchFamily="34" charset="0"/>
              </a:rPr>
              <a:t>@ina.ac.cr Gestión de </a:t>
            </a:r>
          </a:p>
          <a:p>
            <a:r>
              <a:rPr lang="es-MX" sz="2400" b="0" i="0" u="none" strike="noStrike" baseline="0" dirty="0">
                <a:solidFill>
                  <a:srgbClr val="FFFFFF"/>
                </a:solidFill>
                <a:latin typeface="Abadi" panose="020B0604020104020204" pitchFamily="34" charset="0"/>
              </a:rPr>
              <a:t>Formación y Servicios Tecnológicos Sede Central, Edificio Wilches </a:t>
            </a:r>
            <a:endParaRPr lang="es-MX" sz="2400" b="0" i="0" u="none" strike="noStrike" baseline="0" dirty="0">
              <a:solidFill>
                <a:srgbClr val="000000"/>
              </a:solidFill>
              <a:latin typeface="Abadi" panose="020B0604020104020204" pitchFamily="34" charset="0"/>
            </a:endParaRPr>
          </a:p>
          <a:p>
            <a:endParaRPr lang="es-CR" sz="2400" b="0" i="0" u="none" strike="noStrike" baseline="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38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4D57E83-D6FF-3623-CA76-95023D59E2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4515" y="260571"/>
            <a:ext cx="9329056" cy="6143309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83EFA45B-81C1-63DD-B1C6-35C3F8EEA775}"/>
              </a:ext>
            </a:extLst>
          </p:cNvPr>
          <p:cNvSpPr/>
          <p:nvPr/>
        </p:nvSpPr>
        <p:spPr>
          <a:xfrm>
            <a:off x="8763000" y="2100942"/>
            <a:ext cx="1752600" cy="326572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A32DC9A-3BB2-3A5A-1270-14C65521D276}"/>
              </a:ext>
            </a:extLst>
          </p:cNvPr>
          <p:cNvSpPr/>
          <p:nvPr/>
        </p:nvSpPr>
        <p:spPr>
          <a:xfrm>
            <a:off x="1355272" y="2460171"/>
            <a:ext cx="9160328" cy="1164771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42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3C68F75-1054-72A6-1427-BE1299D83D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633" y="228600"/>
            <a:ext cx="8474596" cy="557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07723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Tema de Office">
    <a:dk1>
      <a:srgbClr val="000000"/>
    </a:dk1>
    <a:lt1>
      <a:srgbClr val="FFFFFF"/>
    </a:lt1>
    <a:dk2>
      <a:srgbClr val="A7A7A7"/>
    </a:dk2>
    <a:lt2>
      <a:srgbClr val="535353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000FF"/>
    </a:hlink>
    <a:folHlink>
      <a:srgbClr val="FF00FF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rgbClr val="000000"/>
    </a:dk1>
    <a:lt1>
      <a:srgbClr val="FFFFFF"/>
    </a:lt1>
    <a:dk2>
      <a:srgbClr val="A7A7A7"/>
    </a:dk2>
    <a:lt2>
      <a:srgbClr val="535353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000FF"/>
    </a:hlink>
    <a:folHlink>
      <a:srgbClr val="FF00FF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rgbClr val="000000"/>
    </a:dk1>
    <a:lt1>
      <a:srgbClr val="FFFFFF"/>
    </a:lt1>
    <a:dk2>
      <a:srgbClr val="A7A7A7"/>
    </a:dk2>
    <a:lt2>
      <a:srgbClr val="535353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000FF"/>
    </a:hlink>
    <a:folHlink>
      <a:srgbClr val="FF00FF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rgbClr val="000000"/>
    </a:dk1>
    <a:lt1>
      <a:srgbClr val="FFFFFF"/>
    </a:lt1>
    <a:dk2>
      <a:srgbClr val="A7A7A7"/>
    </a:dk2>
    <a:lt2>
      <a:srgbClr val="535353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000FF"/>
    </a:hlink>
    <a:folHlink>
      <a:srgbClr val="FF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89</Words>
  <Application>Microsoft Office PowerPoint</Application>
  <PresentationFormat>Panorámica</PresentationFormat>
  <Paragraphs>8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Abadi</vt:lpstr>
      <vt:lpstr>Aptos</vt:lpstr>
      <vt:lpstr>Arial</vt:lpstr>
      <vt:lpstr>Calibri</vt:lpstr>
      <vt:lpstr>Calibri Light</vt:lpstr>
      <vt:lpstr>Helvetica</vt:lpstr>
      <vt:lpstr>1_Tema de Office</vt:lpstr>
      <vt:lpstr>2_Tema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Alejandra Marin Bonilla</dc:creator>
  <cp:lastModifiedBy>Alejandra Marin Bonilla</cp:lastModifiedBy>
  <cp:revision>1</cp:revision>
  <dcterms:created xsi:type="dcterms:W3CDTF">2025-11-18T04:18:34Z</dcterms:created>
  <dcterms:modified xsi:type="dcterms:W3CDTF">2025-11-21T13:53:04Z</dcterms:modified>
</cp:coreProperties>
</file>