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348E6A-637F-4031-8C29-74FE881F3F2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E27A0E8-072D-4E2A-8292-BBE1F4993ADB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3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CIF</a:t>
          </a:r>
          <a:endParaRPr lang="es-ES" sz="3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89A2A7A-C3CC-4813-9EC2-5DDFC89F54AC}" type="parTrans" cxnId="{315DB0EE-97E6-4DCE-B677-B66780404CD4}">
      <dgm:prSet/>
      <dgm:spPr/>
      <dgm:t>
        <a:bodyPr/>
        <a:lstStyle/>
        <a:p>
          <a:endParaRPr lang="es-ES"/>
        </a:p>
      </dgm:t>
    </dgm:pt>
    <dgm:pt modelId="{DC63D0D5-B762-4376-BE58-B39BEC9A82B3}" type="sibTrans" cxnId="{315DB0EE-97E6-4DCE-B677-B66780404CD4}">
      <dgm:prSet/>
      <dgm:spPr/>
      <dgm:t>
        <a:bodyPr/>
        <a:lstStyle/>
        <a:p>
          <a:endParaRPr lang="es-ES"/>
        </a:p>
      </dgm:t>
    </dgm:pt>
    <dgm:pt modelId="{C036EA4C-043E-4EBE-8F80-73D41CE05BFE}">
      <dgm:prSet phldrT="[Texto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Características personales</a:t>
          </a:r>
          <a:endParaRPr lang="es-ES" sz="2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1ACA120-9F3B-4F0B-B456-111B7F7B04F9}" type="parTrans" cxnId="{6C78BAB6-DECE-4A1A-B7B4-EDAD6BCAAA93}">
      <dgm:prSet/>
      <dgm:spPr/>
      <dgm:t>
        <a:bodyPr/>
        <a:lstStyle/>
        <a:p>
          <a:endParaRPr lang="es-ES"/>
        </a:p>
      </dgm:t>
    </dgm:pt>
    <dgm:pt modelId="{06FFD87E-CFAF-412B-AAC0-0565158C61AC}" type="sibTrans" cxnId="{6C78BAB6-DECE-4A1A-B7B4-EDAD6BCAAA93}">
      <dgm:prSet/>
      <dgm:spPr/>
      <dgm:t>
        <a:bodyPr/>
        <a:lstStyle/>
        <a:p>
          <a:endParaRPr lang="es-ES"/>
        </a:p>
      </dgm:t>
    </dgm:pt>
    <dgm:pt modelId="{B5FB61D5-7EA9-446C-931E-BA2ADCD1CD71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Estructuras</a:t>
          </a:r>
          <a:r>
            <a:rPr lang="es-E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endParaRPr lang="es-ES" sz="2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77CEB39-C97C-4A52-B308-43E41683D2AE}" type="parTrans" cxnId="{BC4E4CF5-08C4-441E-87F8-179B1E6897B9}">
      <dgm:prSet/>
      <dgm:spPr/>
      <dgm:t>
        <a:bodyPr/>
        <a:lstStyle/>
        <a:p>
          <a:endParaRPr lang="es-ES"/>
        </a:p>
      </dgm:t>
    </dgm:pt>
    <dgm:pt modelId="{B6A466C1-AE76-4A6B-B6FD-2DEB2CE56666}" type="sibTrans" cxnId="{BC4E4CF5-08C4-441E-87F8-179B1E6897B9}">
      <dgm:prSet/>
      <dgm:spPr/>
      <dgm:t>
        <a:bodyPr/>
        <a:lstStyle/>
        <a:p>
          <a:endParaRPr lang="es-ES"/>
        </a:p>
      </dgm:t>
    </dgm:pt>
    <dgm:pt modelId="{10D9E8CC-5C35-43F6-9858-902C25800D05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Funciones</a:t>
          </a:r>
          <a:r>
            <a:rPr lang="es-E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endParaRPr lang="es-ES" sz="2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E272ED1-1A27-48EC-AEC6-EDCCC12EF645}" type="parTrans" cxnId="{31534282-29F8-4134-A43A-960E79149290}">
      <dgm:prSet/>
      <dgm:spPr/>
      <dgm:t>
        <a:bodyPr/>
        <a:lstStyle/>
        <a:p>
          <a:endParaRPr lang="es-ES"/>
        </a:p>
      </dgm:t>
    </dgm:pt>
    <dgm:pt modelId="{9F9F8CE7-76D0-4928-865A-D5D7C0D1C41A}" type="sibTrans" cxnId="{31534282-29F8-4134-A43A-960E79149290}">
      <dgm:prSet/>
      <dgm:spPr/>
      <dgm:t>
        <a:bodyPr/>
        <a:lstStyle/>
        <a:p>
          <a:endParaRPr lang="es-ES"/>
        </a:p>
      </dgm:t>
    </dgm:pt>
    <dgm:pt modelId="{CC5E1D58-757C-41A8-B55D-AE4599D4D1E4}">
      <dgm:prSet phldrT="[Texto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Características del entorno</a:t>
          </a:r>
          <a:endParaRPr lang="es-ES" sz="2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F9B7CD5-B8B2-4CEE-9306-7FFDFB3AFD2B}" type="parTrans" cxnId="{40AC54E4-F8CA-4606-8FD9-B5895C484542}">
      <dgm:prSet/>
      <dgm:spPr/>
      <dgm:t>
        <a:bodyPr/>
        <a:lstStyle/>
        <a:p>
          <a:endParaRPr lang="es-ES"/>
        </a:p>
      </dgm:t>
    </dgm:pt>
    <dgm:pt modelId="{D077C5FF-9228-4BF6-AD7E-E230BE6F8810}" type="sibTrans" cxnId="{40AC54E4-F8CA-4606-8FD9-B5895C484542}">
      <dgm:prSet/>
      <dgm:spPr/>
      <dgm:t>
        <a:bodyPr/>
        <a:lstStyle/>
        <a:p>
          <a:endParaRPr lang="es-ES"/>
        </a:p>
      </dgm:t>
    </dgm:pt>
    <dgm:pt modelId="{C67E8437-C5B2-4569-B0D5-18EBD8F3A349}">
      <dgm:prSet phldrT="[Tex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Participación</a:t>
          </a:r>
          <a:endParaRPr lang="es-ES" sz="2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33A2F5C-3E2B-4C23-89AE-67F007E011CD}" type="parTrans" cxnId="{BA5512D4-D9DA-4971-84FE-92AB0E00AD15}">
      <dgm:prSet/>
      <dgm:spPr/>
      <dgm:t>
        <a:bodyPr/>
        <a:lstStyle/>
        <a:p>
          <a:endParaRPr lang="es-ES"/>
        </a:p>
      </dgm:t>
    </dgm:pt>
    <dgm:pt modelId="{FF5FDFA6-30AB-452D-9CCA-7CB9BE565BB2}" type="sibTrans" cxnId="{BA5512D4-D9DA-4971-84FE-92AB0E00AD15}">
      <dgm:prSet/>
      <dgm:spPr/>
      <dgm:t>
        <a:bodyPr/>
        <a:lstStyle/>
        <a:p>
          <a:endParaRPr lang="es-ES"/>
        </a:p>
      </dgm:t>
    </dgm:pt>
    <dgm:pt modelId="{53158E8A-25DF-44F9-A3E4-5C067927828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Actividades</a:t>
          </a:r>
          <a:endParaRPr lang="es-ES" sz="2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2188184-779C-4DA4-9F36-6D14B89E9CD7}" type="parTrans" cxnId="{BEFEBA15-89E2-4C75-964D-3CA61C5D8D7A}">
      <dgm:prSet/>
      <dgm:spPr/>
      <dgm:t>
        <a:bodyPr/>
        <a:lstStyle/>
        <a:p>
          <a:endParaRPr lang="es-ES"/>
        </a:p>
      </dgm:t>
    </dgm:pt>
    <dgm:pt modelId="{0E7CB971-4283-486C-AFA2-C5C02D578561}" type="sibTrans" cxnId="{BEFEBA15-89E2-4C75-964D-3CA61C5D8D7A}">
      <dgm:prSet/>
      <dgm:spPr/>
      <dgm:t>
        <a:bodyPr/>
        <a:lstStyle/>
        <a:p>
          <a:endParaRPr lang="es-ES"/>
        </a:p>
      </dgm:t>
    </dgm:pt>
    <dgm:pt modelId="{50754063-E332-4797-A1F7-EC0DEB9EB90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Órganos, extremidades y sus componentes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6D753E-0771-4542-9222-6720631B4648}" type="parTrans" cxnId="{92BE158D-95AB-4746-BA4B-3B54696542E8}">
      <dgm:prSet/>
      <dgm:spPr/>
      <dgm:t>
        <a:bodyPr/>
        <a:lstStyle/>
        <a:p>
          <a:endParaRPr lang="es-ES"/>
        </a:p>
      </dgm:t>
    </dgm:pt>
    <dgm:pt modelId="{5B19EF83-4F50-42B2-84C8-365B0127E1EE}" type="sibTrans" cxnId="{92BE158D-95AB-4746-BA4B-3B54696542E8}">
      <dgm:prSet/>
      <dgm:spPr/>
      <dgm:t>
        <a:bodyPr/>
        <a:lstStyle/>
        <a:p>
          <a:endParaRPr lang="es-ES"/>
        </a:p>
      </dgm:t>
    </dgm:pt>
    <dgm:pt modelId="{1FB30713-E282-4DE3-BD0D-94AC3286074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Psicológicas y fisiológicas de los sistemas corporales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CCE659-D0BD-452A-8AF7-86452DBD077E}" type="parTrans" cxnId="{0518BEB9-B823-4766-9FF1-563E58E6EB10}">
      <dgm:prSet/>
      <dgm:spPr/>
      <dgm:t>
        <a:bodyPr/>
        <a:lstStyle/>
        <a:p>
          <a:endParaRPr lang="es-ES"/>
        </a:p>
      </dgm:t>
    </dgm:pt>
    <dgm:pt modelId="{FF2DBF88-C521-4FA1-B515-A5F7BB94061C}" type="sibTrans" cxnId="{0518BEB9-B823-4766-9FF1-563E58E6EB10}">
      <dgm:prSet/>
      <dgm:spPr/>
      <dgm:t>
        <a:bodyPr/>
        <a:lstStyle/>
        <a:p>
          <a:endParaRPr lang="es-ES"/>
        </a:p>
      </dgm:t>
    </dgm:pt>
    <dgm:pt modelId="{6F9A146F-21D7-4047-BDB4-DEC5EF6A231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Realización de tarea o acción por una persona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499164-4EFA-4197-9466-A5D3A21783CE}" type="parTrans" cxnId="{48DCE49E-26AA-474A-9903-279B5994D576}">
      <dgm:prSet/>
      <dgm:spPr/>
      <dgm:t>
        <a:bodyPr/>
        <a:lstStyle/>
        <a:p>
          <a:endParaRPr lang="es-ES"/>
        </a:p>
      </dgm:t>
    </dgm:pt>
    <dgm:pt modelId="{3FBEC92F-FEC9-461B-AA6F-ADFF2C3B7557}" type="sibTrans" cxnId="{48DCE49E-26AA-474A-9903-279B5994D576}">
      <dgm:prSet/>
      <dgm:spPr/>
      <dgm:t>
        <a:bodyPr/>
        <a:lstStyle/>
        <a:p>
          <a:endParaRPr lang="es-ES"/>
        </a:p>
      </dgm:t>
    </dgm:pt>
    <dgm:pt modelId="{77BD5605-DF3D-42E9-92A6-B2FD763CE40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Implicación de una persona en una situación vital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FDEE29-0F81-4808-BBAC-6F9EFB7EF5DF}" type="parTrans" cxnId="{CF5319E5-F56C-4B12-9745-024591E45769}">
      <dgm:prSet/>
      <dgm:spPr/>
      <dgm:t>
        <a:bodyPr/>
        <a:lstStyle/>
        <a:p>
          <a:endParaRPr lang="es-ES"/>
        </a:p>
      </dgm:t>
    </dgm:pt>
    <dgm:pt modelId="{281DEA79-1BB8-4442-BB4A-283148D0A28D}" type="sibTrans" cxnId="{CF5319E5-F56C-4B12-9745-024591E45769}">
      <dgm:prSet/>
      <dgm:spPr/>
      <dgm:t>
        <a:bodyPr/>
        <a:lstStyle/>
        <a:p>
          <a:endParaRPr lang="es-ES"/>
        </a:p>
      </dgm:t>
    </dgm:pt>
    <dgm:pt modelId="{0BA92B49-1D2F-4F5B-B978-16CC2C18289B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Ejemplo: 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16C90A-3710-4C59-BCFF-54DBD4F2634B}" type="parTrans" cxnId="{AB3FE14F-175E-45BC-9FBB-D0B8B1DC8E47}">
      <dgm:prSet/>
      <dgm:spPr/>
      <dgm:t>
        <a:bodyPr/>
        <a:lstStyle/>
        <a:p>
          <a:endParaRPr lang="es-ES"/>
        </a:p>
      </dgm:t>
    </dgm:pt>
    <dgm:pt modelId="{B8AA319A-A389-4544-91CB-1A9972A81FDD}" type="sibTrans" cxnId="{AB3FE14F-175E-45BC-9FBB-D0B8B1DC8E47}">
      <dgm:prSet/>
      <dgm:spPr/>
      <dgm:t>
        <a:bodyPr/>
        <a:lstStyle/>
        <a:p>
          <a:endParaRPr lang="es-ES"/>
        </a:p>
      </dgm:t>
    </dgm:pt>
    <dgm:pt modelId="{9C78BB1E-7A43-45DF-85C1-1EA1A503B319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Ejemplo: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FA6DBE-E4C2-46CF-BED5-E58670D52FEC}" type="parTrans" cxnId="{58DC8FB4-3525-448F-8533-78D13C111A3C}">
      <dgm:prSet/>
      <dgm:spPr/>
      <dgm:t>
        <a:bodyPr/>
        <a:lstStyle/>
        <a:p>
          <a:endParaRPr lang="es-ES"/>
        </a:p>
      </dgm:t>
    </dgm:pt>
    <dgm:pt modelId="{A7D5D4FC-8B7F-416F-8843-58F508C90E6E}" type="sibTrans" cxnId="{58DC8FB4-3525-448F-8533-78D13C111A3C}">
      <dgm:prSet/>
      <dgm:spPr/>
      <dgm:t>
        <a:bodyPr/>
        <a:lstStyle/>
        <a:p>
          <a:endParaRPr lang="es-ES"/>
        </a:p>
      </dgm:t>
    </dgm:pt>
    <dgm:pt modelId="{AB4C5DA4-E3C8-45F7-AA7F-E77A5A0D447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Ejemplo:</a:t>
          </a:r>
          <a:r>
            <a:rPr lang="es-ES" sz="3000" dirty="0" smtClean="0"/>
            <a:t> </a:t>
          </a:r>
          <a:endParaRPr lang="es-ES" sz="3000" dirty="0"/>
        </a:p>
      </dgm:t>
    </dgm:pt>
    <dgm:pt modelId="{B1EBCB63-72DE-48E9-A7A7-3AB577CFD802}" type="parTrans" cxnId="{BC7639D3-402D-480A-856E-C65EF1CDC611}">
      <dgm:prSet/>
      <dgm:spPr/>
      <dgm:t>
        <a:bodyPr/>
        <a:lstStyle/>
        <a:p>
          <a:endParaRPr lang="es-ES"/>
        </a:p>
      </dgm:t>
    </dgm:pt>
    <dgm:pt modelId="{842CB030-583B-47B8-8CD5-E0051061E588}" type="sibTrans" cxnId="{BC7639D3-402D-480A-856E-C65EF1CDC611}">
      <dgm:prSet/>
      <dgm:spPr/>
      <dgm:t>
        <a:bodyPr/>
        <a:lstStyle/>
        <a:p>
          <a:endParaRPr lang="es-ES"/>
        </a:p>
      </dgm:t>
    </dgm:pt>
    <dgm:pt modelId="{302FEF98-DABE-45A4-BE21-870FB054747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Ejemplo: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0502EF-0605-45F3-9280-59BA6B432FFA}" type="parTrans" cxnId="{5F439D1F-60AF-4E86-A95B-0F60A123F190}">
      <dgm:prSet/>
      <dgm:spPr/>
      <dgm:t>
        <a:bodyPr/>
        <a:lstStyle/>
        <a:p>
          <a:endParaRPr lang="es-ES"/>
        </a:p>
      </dgm:t>
    </dgm:pt>
    <dgm:pt modelId="{EAFCBF72-5173-40FB-9CD5-5CFA60DBB353}" type="sibTrans" cxnId="{5F439D1F-60AF-4E86-A95B-0F60A123F190}">
      <dgm:prSet/>
      <dgm:spPr/>
      <dgm:t>
        <a:bodyPr/>
        <a:lstStyle/>
        <a:p>
          <a:endParaRPr lang="es-ES"/>
        </a:p>
      </dgm:t>
    </dgm:pt>
    <dgm:pt modelId="{D2AA4490-37F3-410E-BC47-84E63DE87502}" type="pres">
      <dgm:prSet presAssocID="{1B348E6A-637F-4031-8C29-74FE881F3F2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B38540-D953-4868-8BD6-EA799F5C1E23}" type="pres">
      <dgm:prSet presAssocID="{EE27A0E8-072D-4E2A-8292-BBE1F4993ADB}" presName="root1" presStyleCnt="0"/>
      <dgm:spPr/>
    </dgm:pt>
    <dgm:pt modelId="{1D738E32-9F74-445B-85C1-0A6BDA713ABE}" type="pres">
      <dgm:prSet presAssocID="{EE27A0E8-072D-4E2A-8292-BBE1F4993AD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32252B-239D-42A3-8999-0F383E9AC8F0}" type="pres">
      <dgm:prSet presAssocID="{EE27A0E8-072D-4E2A-8292-BBE1F4993ADB}" presName="level2hierChild" presStyleCnt="0"/>
      <dgm:spPr/>
    </dgm:pt>
    <dgm:pt modelId="{65D96018-E3F4-4AE9-B5F4-41A945DEE28C}" type="pres">
      <dgm:prSet presAssocID="{B1ACA120-9F3B-4F0B-B456-111B7F7B04F9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CD929FB4-C707-40CA-9B4B-A772B91FEF17}" type="pres">
      <dgm:prSet presAssocID="{B1ACA120-9F3B-4F0B-B456-111B7F7B04F9}" presName="connTx" presStyleLbl="parChTrans1D2" presStyleIdx="0" presStyleCnt="2"/>
      <dgm:spPr/>
      <dgm:t>
        <a:bodyPr/>
        <a:lstStyle/>
        <a:p>
          <a:endParaRPr lang="es-ES"/>
        </a:p>
      </dgm:t>
    </dgm:pt>
    <dgm:pt modelId="{DA66DCD0-1D13-4556-80ED-6E503709A2C3}" type="pres">
      <dgm:prSet presAssocID="{C036EA4C-043E-4EBE-8F80-73D41CE05BFE}" presName="root2" presStyleCnt="0"/>
      <dgm:spPr/>
    </dgm:pt>
    <dgm:pt modelId="{49EC25BC-7CA3-40B3-A567-9CE30323FA0B}" type="pres">
      <dgm:prSet presAssocID="{C036EA4C-043E-4EBE-8F80-73D41CE05BFE}" presName="LevelTwoTextNode" presStyleLbl="node2" presStyleIdx="0" presStyleCnt="2" custScaleX="1341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9CA0CF4-16CD-4232-A32A-37A3B8D8E633}" type="pres">
      <dgm:prSet presAssocID="{C036EA4C-043E-4EBE-8F80-73D41CE05BFE}" presName="level3hierChild" presStyleCnt="0"/>
      <dgm:spPr/>
    </dgm:pt>
    <dgm:pt modelId="{CBC40EAA-9827-4272-A736-10BC0DEDE2C6}" type="pres">
      <dgm:prSet presAssocID="{677CEB39-C97C-4A52-B308-43E41683D2AE}" presName="conn2-1" presStyleLbl="parChTrans1D3" presStyleIdx="0" presStyleCnt="4"/>
      <dgm:spPr/>
      <dgm:t>
        <a:bodyPr/>
        <a:lstStyle/>
        <a:p>
          <a:endParaRPr lang="es-ES"/>
        </a:p>
      </dgm:t>
    </dgm:pt>
    <dgm:pt modelId="{E8B8F22E-6B04-4E30-BD13-A587D508CBDF}" type="pres">
      <dgm:prSet presAssocID="{677CEB39-C97C-4A52-B308-43E41683D2AE}" presName="connTx" presStyleLbl="parChTrans1D3" presStyleIdx="0" presStyleCnt="4"/>
      <dgm:spPr/>
      <dgm:t>
        <a:bodyPr/>
        <a:lstStyle/>
        <a:p>
          <a:endParaRPr lang="es-ES"/>
        </a:p>
      </dgm:t>
    </dgm:pt>
    <dgm:pt modelId="{4EC60B01-2F07-47AB-BFF9-B863D42E7162}" type="pres">
      <dgm:prSet presAssocID="{B5FB61D5-7EA9-446C-931E-BA2ADCD1CD71}" presName="root2" presStyleCnt="0"/>
      <dgm:spPr/>
    </dgm:pt>
    <dgm:pt modelId="{E605911D-45C2-49D8-AD70-D8DBBDEA1F04}" type="pres">
      <dgm:prSet presAssocID="{B5FB61D5-7EA9-446C-931E-BA2ADCD1CD71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A23B4FA-5204-4E0D-8A27-9F35C6FEEB42}" type="pres">
      <dgm:prSet presAssocID="{B5FB61D5-7EA9-446C-931E-BA2ADCD1CD71}" presName="level3hierChild" presStyleCnt="0"/>
      <dgm:spPr/>
    </dgm:pt>
    <dgm:pt modelId="{51216D8D-D274-4C02-8B46-B0FAE0AD93A7}" type="pres">
      <dgm:prSet presAssocID="{7A6D753E-0771-4542-9222-6720631B4648}" presName="conn2-1" presStyleLbl="parChTrans1D4" presStyleIdx="0" presStyleCnt="8"/>
      <dgm:spPr/>
      <dgm:t>
        <a:bodyPr/>
        <a:lstStyle/>
        <a:p>
          <a:endParaRPr lang="es-ES"/>
        </a:p>
      </dgm:t>
    </dgm:pt>
    <dgm:pt modelId="{6D6B0089-FB42-475C-A0B1-55DA59747B9E}" type="pres">
      <dgm:prSet presAssocID="{7A6D753E-0771-4542-9222-6720631B4648}" presName="connTx" presStyleLbl="parChTrans1D4" presStyleIdx="0" presStyleCnt="8"/>
      <dgm:spPr/>
      <dgm:t>
        <a:bodyPr/>
        <a:lstStyle/>
        <a:p>
          <a:endParaRPr lang="es-ES"/>
        </a:p>
      </dgm:t>
    </dgm:pt>
    <dgm:pt modelId="{5CBEA19C-0D7C-4EB5-B83F-42DDA6E7B42C}" type="pres">
      <dgm:prSet presAssocID="{50754063-E332-4797-A1F7-EC0DEB9EB903}" presName="root2" presStyleCnt="0"/>
      <dgm:spPr/>
    </dgm:pt>
    <dgm:pt modelId="{5BBE778A-0631-4FC3-B297-491AEBE1C3E5}" type="pres">
      <dgm:prSet presAssocID="{50754063-E332-4797-A1F7-EC0DEB9EB903}" presName="LevelTwoTextNode" presStyleLbl="node4" presStyleIdx="0" presStyleCnt="8" custScaleY="193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B1C7EA9-73A0-45D2-8EB1-5FEA20C23A67}" type="pres">
      <dgm:prSet presAssocID="{50754063-E332-4797-A1F7-EC0DEB9EB903}" presName="level3hierChild" presStyleCnt="0"/>
      <dgm:spPr/>
    </dgm:pt>
    <dgm:pt modelId="{A0A3C588-46D3-4415-9C6A-85EBEC0C3900}" type="pres">
      <dgm:prSet presAssocID="{1E16C90A-3710-4C59-BCFF-54DBD4F2634B}" presName="conn2-1" presStyleLbl="parChTrans1D4" presStyleIdx="1" presStyleCnt="8"/>
      <dgm:spPr/>
      <dgm:t>
        <a:bodyPr/>
        <a:lstStyle/>
        <a:p>
          <a:endParaRPr lang="es-ES"/>
        </a:p>
      </dgm:t>
    </dgm:pt>
    <dgm:pt modelId="{D3B786C8-ACE7-4897-9718-AE66386B168E}" type="pres">
      <dgm:prSet presAssocID="{1E16C90A-3710-4C59-BCFF-54DBD4F2634B}" presName="connTx" presStyleLbl="parChTrans1D4" presStyleIdx="1" presStyleCnt="8"/>
      <dgm:spPr/>
      <dgm:t>
        <a:bodyPr/>
        <a:lstStyle/>
        <a:p>
          <a:endParaRPr lang="es-ES"/>
        </a:p>
      </dgm:t>
    </dgm:pt>
    <dgm:pt modelId="{35C15E24-59E3-405F-B54D-1C01EE9EA21D}" type="pres">
      <dgm:prSet presAssocID="{0BA92B49-1D2F-4F5B-B978-16CC2C18289B}" presName="root2" presStyleCnt="0"/>
      <dgm:spPr/>
    </dgm:pt>
    <dgm:pt modelId="{1AC93434-8C33-4020-A2F6-01244DF6C545}" type="pres">
      <dgm:prSet presAssocID="{0BA92B49-1D2F-4F5B-B978-16CC2C18289B}" presName="LevelTwoTextNode" presStyleLbl="node4" presStyleIdx="1" presStyleCnt="8" custScaleY="1601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EA540A-8587-4D71-84F8-6838CA7E3E58}" type="pres">
      <dgm:prSet presAssocID="{0BA92B49-1D2F-4F5B-B978-16CC2C18289B}" presName="level3hierChild" presStyleCnt="0"/>
      <dgm:spPr/>
    </dgm:pt>
    <dgm:pt modelId="{62437801-05D5-41DB-AB70-0A10CDBB949A}" type="pres">
      <dgm:prSet presAssocID="{EE272ED1-1A27-48EC-AEC6-EDCCC12EF645}" presName="conn2-1" presStyleLbl="parChTrans1D3" presStyleIdx="1" presStyleCnt="4"/>
      <dgm:spPr/>
      <dgm:t>
        <a:bodyPr/>
        <a:lstStyle/>
        <a:p>
          <a:endParaRPr lang="es-ES"/>
        </a:p>
      </dgm:t>
    </dgm:pt>
    <dgm:pt modelId="{19F5C01A-3475-4A15-B975-20740FC4A048}" type="pres">
      <dgm:prSet presAssocID="{EE272ED1-1A27-48EC-AEC6-EDCCC12EF645}" presName="connTx" presStyleLbl="parChTrans1D3" presStyleIdx="1" presStyleCnt="4"/>
      <dgm:spPr/>
      <dgm:t>
        <a:bodyPr/>
        <a:lstStyle/>
        <a:p>
          <a:endParaRPr lang="es-ES"/>
        </a:p>
      </dgm:t>
    </dgm:pt>
    <dgm:pt modelId="{B90FAC48-F0A0-472E-905C-C3C16D99311C}" type="pres">
      <dgm:prSet presAssocID="{10D9E8CC-5C35-43F6-9858-902C25800D05}" presName="root2" presStyleCnt="0"/>
      <dgm:spPr/>
    </dgm:pt>
    <dgm:pt modelId="{CC9B5D50-22CE-46EF-96A9-1F73DB1F2EFC}" type="pres">
      <dgm:prSet presAssocID="{10D9E8CC-5C35-43F6-9858-902C25800D05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DF9F381-9F0F-415F-B604-19C05391109B}" type="pres">
      <dgm:prSet presAssocID="{10D9E8CC-5C35-43F6-9858-902C25800D05}" presName="level3hierChild" presStyleCnt="0"/>
      <dgm:spPr/>
    </dgm:pt>
    <dgm:pt modelId="{A69AD4B0-5AE2-4F5F-8456-F957CDB140C8}" type="pres">
      <dgm:prSet presAssocID="{55CCE659-D0BD-452A-8AF7-86452DBD077E}" presName="conn2-1" presStyleLbl="parChTrans1D4" presStyleIdx="2" presStyleCnt="8"/>
      <dgm:spPr/>
      <dgm:t>
        <a:bodyPr/>
        <a:lstStyle/>
        <a:p>
          <a:endParaRPr lang="es-ES"/>
        </a:p>
      </dgm:t>
    </dgm:pt>
    <dgm:pt modelId="{5E861643-A9AB-4601-8436-030123666A73}" type="pres">
      <dgm:prSet presAssocID="{55CCE659-D0BD-452A-8AF7-86452DBD077E}" presName="connTx" presStyleLbl="parChTrans1D4" presStyleIdx="2" presStyleCnt="8"/>
      <dgm:spPr/>
      <dgm:t>
        <a:bodyPr/>
        <a:lstStyle/>
        <a:p>
          <a:endParaRPr lang="es-ES"/>
        </a:p>
      </dgm:t>
    </dgm:pt>
    <dgm:pt modelId="{EF6D9FDA-A470-4C76-BC02-F5C2BD6F30F6}" type="pres">
      <dgm:prSet presAssocID="{1FB30713-E282-4DE3-BD0D-94AC32860745}" presName="root2" presStyleCnt="0"/>
      <dgm:spPr/>
    </dgm:pt>
    <dgm:pt modelId="{36DC3F7D-43B3-458B-93FF-37E85D4C93FA}" type="pres">
      <dgm:prSet presAssocID="{1FB30713-E282-4DE3-BD0D-94AC32860745}" presName="LevelTwoTextNode" presStyleLbl="node4" presStyleIdx="2" presStyleCnt="8" custScaleY="1347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20801A-CF6B-4743-A0F5-882C4B1C8740}" type="pres">
      <dgm:prSet presAssocID="{1FB30713-E282-4DE3-BD0D-94AC32860745}" presName="level3hierChild" presStyleCnt="0"/>
      <dgm:spPr/>
    </dgm:pt>
    <dgm:pt modelId="{594919A4-F8BE-479D-B1B4-4477594D699A}" type="pres">
      <dgm:prSet presAssocID="{72FA6DBE-E4C2-46CF-BED5-E58670D52FEC}" presName="conn2-1" presStyleLbl="parChTrans1D4" presStyleIdx="3" presStyleCnt="8"/>
      <dgm:spPr/>
      <dgm:t>
        <a:bodyPr/>
        <a:lstStyle/>
        <a:p>
          <a:endParaRPr lang="es-ES"/>
        </a:p>
      </dgm:t>
    </dgm:pt>
    <dgm:pt modelId="{F19F6BFE-5720-4426-A714-F9BB209D0F70}" type="pres">
      <dgm:prSet presAssocID="{72FA6DBE-E4C2-46CF-BED5-E58670D52FEC}" presName="connTx" presStyleLbl="parChTrans1D4" presStyleIdx="3" presStyleCnt="8"/>
      <dgm:spPr/>
      <dgm:t>
        <a:bodyPr/>
        <a:lstStyle/>
        <a:p>
          <a:endParaRPr lang="es-ES"/>
        </a:p>
      </dgm:t>
    </dgm:pt>
    <dgm:pt modelId="{072E0772-FAF1-4031-A4D1-C36A7AE00163}" type="pres">
      <dgm:prSet presAssocID="{9C78BB1E-7A43-45DF-85C1-1EA1A503B319}" presName="root2" presStyleCnt="0"/>
      <dgm:spPr/>
    </dgm:pt>
    <dgm:pt modelId="{7B44707C-7BBC-462D-A758-D83A8D74AA84}" type="pres">
      <dgm:prSet presAssocID="{9C78BB1E-7A43-45DF-85C1-1EA1A503B319}" presName="LevelTwoTextNode" presStyleLbl="node4" presStyleIdx="3" presStyleCnt="8" custScaleY="141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D012030-7D50-4258-B961-ED747A2A6274}" type="pres">
      <dgm:prSet presAssocID="{9C78BB1E-7A43-45DF-85C1-1EA1A503B319}" presName="level3hierChild" presStyleCnt="0"/>
      <dgm:spPr/>
    </dgm:pt>
    <dgm:pt modelId="{2B0BB514-7500-4018-8417-1B36AEB52B8C}" type="pres">
      <dgm:prSet presAssocID="{DF9B7CD5-B8B2-4CEE-9306-7FFDFB3AFD2B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0D08FC83-00F9-481D-B97A-885D02F8F3C1}" type="pres">
      <dgm:prSet presAssocID="{DF9B7CD5-B8B2-4CEE-9306-7FFDFB3AFD2B}" presName="connTx" presStyleLbl="parChTrans1D2" presStyleIdx="1" presStyleCnt="2"/>
      <dgm:spPr/>
      <dgm:t>
        <a:bodyPr/>
        <a:lstStyle/>
        <a:p>
          <a:endParaRPr lang="es-ES"/>
        </a:p>
      </dgm:t>
    </dgm:pt>
    <dgm:pt modelId="{E612A551-E617-4D88-A7AE-7AEDD1FA1389}" type="pres">
      <dgm:prSet presAssocID="{CC5E1D58-757C-41A8-B55D-AE4599D4D1E4}" presName="root2" presStyleCnt="0"/>
      <dgm:spPr/>
    </dgm:pt>
    <dgm:pt modelId="{A1E7822B-2FC2-4016-B3F4-1977EF71AAE3}" type="pres">
      <dgm:prSet presAssocID="{CC5E1D58-757C-41A8-B55D-AE4599D4D1E4}" presName="LevelTwoTextNode" presStyleLbl="node2" presStyleIdx="1" presStyleCnt="2" custScaleX="1352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D02FC7F-21EA-4847-A97F-9499E9CF48A3}" type="pres">
      <dgm:prSet presAssocID="{CC5E1D58-757C-41A8-B55D-AE4599D4D1E4}" presName="level3hierChild" presStyleCnt="0"/>
      <dgm:spPr/>
    </dgm:pt>
    <dgm:pt modelId="{2836036E-4547-48F1-90EE-CE8131A6F371}" type="pres">
      <dgm:prSet presAssocID="{E2188184-779C-4DA4-9F36-6D14B89E9CD7}" presName="conn2-1" presStyleLbl="parChTrans1D3" presStyleIdx="2" presStyleCnt="4"/>
      <dgm:spPr/>
      <dgm:t>
        <a:bodyPr/>
        <a:lstStyle/>
        <a:p>
          <a:endParaRPr lang="es-ES"/>
        </a:p>
      </dgm:t>
    </dgm:pt>
    <dgm:pt modelId="{AE5E0EEC-1748-48A8-B377-199B30B26E7C}" type="pres">
      <dgm:prSet presAssocID="{E2188184-779C-4DA4-9F36-6D14B89E9CD7}" presName="connTx" presStyleLbl="parChTrans1D3" presStyleIdx="2" presStyleCnt="4"/>
      <dgm:spPr/>
      <dgm:t>
        <a:bodyPr/>
        <a:lstStyle/>
        <a:p>
          <a:endParaRPr lang="es-ES"/>
        </a:p>
      </dgm:t>
    </dgm:pt>
    <dgm:pt modelId="{277E4998-9D89-463C-9016-84DE7432C38D}" type="pres">
      <dgm:prSet presAssocID="{53158E8A-25DF-44F9-A3E4-5C0679278286}" presName="root2" presStyleCnt="0"/>
      <dgm:spPr/>
    </dgm:pt>
    <dgm:pt modelId="{1BD7373A-60D8-4AAD-BF3C-CC35EE14BA39}" type="pres">
      <dgm:prSet presAssocID="{53158E8A-25DF-44F9-A3E4-5C0679278286}" presName="LevelTwoTextNode" presStyleLbl="node3" presStyleIdx="2" presStyleCnt="4" custLinFactNeighborX="-7804" custLinFactNeighborY="29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2BED07-087C-4C29-B3BE-CE4557A6D619}" type="pres">
      <dgm:prSet presAssocID="{53158E8A-25DF-44F9-A3E4-5C0679278286}" presName="level3hierChild" presStyleCnt="0"/>
      <dgm:spPr/>
    </dgm:pt>
    <dgm:pt modelId="{CC9644B9-2567-4E2D-8E9E-A90BFD2CA9CD}" type="pres">
      <dgm:prSet presAssocID="{49499164-4EFA-4197-9466-A5D3A21783CE}" presName="conn2-1" presStyleLbl="parChTrans1D4" presStyleIdx="4" presStyleCnt="8"/>
      <dgm:spPr/>
      <dgm:t>
        <a:bodyPr/>
        <a:lstStyle/>
        <a:p>
          <a:endParaRPr lang="es-ES"/>
        </a:p>
      </dgm:t>
    </dgm:pt>
    <dgm:pt modelId="{9462CC47-0536-4360-A6D1-8024FBB5096B}" type="pres">
      <dgm:prSet presAssocID="{49499164-4EFA-4197-9466-A5D3A21783CE}" presName="connTx" presStyleLbl="parChTrans1D4" presStyleIdx="4" presStyleCnt="8"/>
      <dgm:spPr/>
      <dgm:t>
        <a:bodyPr/>
        <a:lstStyle/>
        <a:p>
          <a:endParaRPr lang="es-ES"/>
        </a:p>
      </dgm:t>
    </dgm:pt>
    <dgm:pt modelId="{21902D24-8ACF-40F2-B1E9-0FC1E786C435}" type="pres">
      <dgm:prSet presAssocID="{6F9A146F-21D7-4047-BDB4-DEC5EF6A231B}" presName="root2" presStyleCnt="0"/>
      <dgm:spPr/>
    </dgm:pt>
    <dgm:pt modelId="{E71BDFD4-74B9-4A2E-898C-B0B25A7064EA}" type="pres">
      <dgm:prSet presAssocID="{6F9A146F-21D7-4047-BDB4-DEC5EF6A231B}" presName="LevelTwoTextNode" presStyleLbl="node4" presStyleIdx="4" presStyleCnt="8" custLinFactNeighborX="758" custLinFactNeighborY="3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9FED826-9999-4FD1-8B95-635C7EC83060}" type="pres">
      <dgm:prSet presAssocID="{6F9A146F-21D7-4047-BDB4-DEC5EF6A231B}" presName="level3hierChild" presStyleCnt="0"/>
      <dgm:spPr/>
    </dgm:pt>
    <dgm:pt modelId="{7735C41B-2921-478B-AC88-ECA03EB4C509}" type="pres">
      <dgm:prSet presAssocID="{B1EBCB63-72DE-48E9-A7A7-3AB577CFD802}" presName="conn2-1" presStyleLbl="parChTrans1D4" presStyleIdx="5" presStyleCnt="8"/>
      <dgm:spPr/>
      <dgm:t>
        <a:bodyPr/>
        <a:lstStyle/>
        <a:p>
          <a:endParaRPr lang="es-ES"/>
        </a:p>
      </dgm:t>
    </dgm:pt>
    <dgm:pt modelId="{C467694B-BA48-4C0D-A4BF-D6838D44922D}" type="pres">
      <dgm:prSet presAssocID="{B1EBCB63-72DE-48E9-A7A7-3AB577CFD802}" presName="connTx" presStyleLbl="parChTrans1D4" presStyleIdx="5" presStyleCnt="8"/>
      <dgm:spPr/>
      <dgm:t>
        <a:bodyPr/>
        <a:lstStyle/>
        <a:p>
          <a:endParaRPr lang="es-ES"/>
        </a:p>
      </dgm:t>
    </dgm:pt>
    <dgm:pt modelId="{3B38DA47-48CF-45FC-89EE-E2FACEECA7E2}" type="pres">
      <dgm:prSet presAssocID="{AB4C5DA4-E3C8-45F7-AA7F-E77A5A0D4475}" presName="root2" presStyleCnt="0"/>
      <dgm:spPr/>
    </dgm:pt>
    <dgm:pt modelId="{52C79F9D-2036-48A7-B56D-F0C17044B18F}" type="pres">
      <dgm:prSet presAssocID="{AB4C5DA4-E3C8-45F7-AA7F-E77A5A0D4475}" presName="LevelTwoTextNode" presStyleLbl="node4" presStyleIdx="5" presStyleCnt="8" custScaleY="135485" custLinFactNeighborX="-617" custLinFactNeighborY="15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2D600C-7B42-4929-9B66-6BBB9291FD69}" type="pres">
      <dgm:prSet presAssocID="{AB4C5DA4-E3C8-45F7-AA7F-E77A5A0D4475}" presName="level3hierChild" presStyleCnt="0"/>
      <dgm:spPr/>
    </dgm:pt>
    <dgm:pt modelId="{7B4F4330-9069-4ECF-AFD4-7B48E7965911}" type="pres">
      <dgm:prSet presAssocID="{E33A2F5C-3E2B-4C23-89AE-67F007E011CD}" presName="conn2-1" presStyleLbl="parChTrans1D3" presStyleIdx="3" presStyleCnt="4"/>
      <dgm:spPr/>
      <dgm:t>
        <a:bodyPr/>
        <a:lstStyle/>
        <a:p>
          <a:endParaRPr lang="es-ES"/>
        </a:p>
      </dgm:t>
    </dgm:pt>
    <dgm:pt modelId="{781AC842-9FB5-453F-BE05-BDFA0D802322}" type="pres">
      <dgm:prSet presAssocID="{E33A2F5C-3E2B-4C23-89AE-67F007E011CD}" presName="connTx" presStyleLbl="parChTrans1D3" presStyleIdx="3" presStyleCnt="4"/>
      <dgm:spPr/>
      <dgm:t>
        <a:bodyPr/>
        <a:lstStyle/>
        <a:p>
          <a:endParaRPr lang="es-ES"/>
        </a:p>
      </dgm:t>
    </dgm:pt>
    <dgm:pt modelId="{4D8E80ED-FBA9-4CD8-93A2-5A5E7FB41B39}" type="pres">
      <dgm:prSet presAssocID="{C67E8437-C5B2-4569-B0D5-18EBD8F3A349}" presName="root2" presStyleCnt="0"/>
      <dgm:spPr/>
    </dgm:pt>
    <dgm:pt modelId="{15ECD1F1-F6AB-4521-8E77-AF5F543E1F15}" type="pres">
      <dgm:prSet presAssocID="{C67E8437-C5B2-4569-B0D5-18EBD8F3A349}" presName="LevelTwoTextNode" presStyleLbl="node3" presStyleIdx="3" presStyleCnt="4" custScaleX="110344" custLinFactNeighborX="-6341" custLinFactNeighborY="15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DC1D39F-18F8-4981-B7EC-F4B5609C1B94}" type="pres">
      <dgm:prSet presAssocID="{C67E8437-C5B2-4569-B0D5-18EBD8F3A349}" presName="level3hierChild" presStyleCnt="0"/>
      <dgm:spPr/>
    </dgm:pt>
    <dgm:pt modelId="{CEC051E4-2C93-4033-83E9-533CCB9C160A}" type="pres">
      <dgm:prSet presAssocID="{F7FDEE29-0F81-4808-BBAC-6F9EFB7EF5DF}" presName="conn2-1" presStyleLbl="parChTrans1D4" presStyleIdx="6" presStyleCnt="8"/>
      <dgm:spPr/>
      <dgm:t>
        <a:bodyPr/>
        <a:lstStyle/>
        <a:p>
          <a:endParaRPr lang="es-ES"/>
        </a:p>
      </dgm:t>
    </dgm:pt>
    <dgm:pt modelId="{C42EECA4-FDDD-47B7-9617-27A3703C7FFD}" type="pres">
      <dgm:prSet presAssocID="{F7FDEE29-0F81-4808-BBAC-6F9EFB7EF5DF}" presName="connTx" presStyleLbl="parChTrans1D4" presStyleIdx="6" presStyleCnt="8"/>
      <dgm:spPr/>
      <dgm:t>
        <a:bodyPr/>
        <a:lstStyle/>
        <a:p>
          <a:endParaRPr lang="es-ES"/>
        </a:p>
      </dgm:t>
    </dgm:pt>
    <dgm:pt modelId="{21B8E7E4-B609-4D4D-AFFF-32E7EB84D445}" type="pres">
      <dgm:prSet presAssocID="{77BD5605-DF3D-42E9-92A6-B2FD763CE40B}" presName="root2" presStyleCnt="0"/>
      <dgm:spPr/>
    </dgm:pt>
    <dgm:pt modelId="{F616C96C-0247-4875-BB4D-F1E9E9555947}" type="pres">
      <dgm:prSet presAssocID="{77BD5605-DF3D-42E9-92A6-B2FD763CE40B}" presName="LevelTwoTextNode" presStyleLbl="node4" presStyleIdx="6" presStyleCnt="8" custScaleX="97422" custScaleY="132841" custLinFactNeighborX="-11154" custLinFactNeighborY="164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75A350-5771-4839-8149-47048833C34E}" type="pres">
      <dgm:prSet presAssocID="{77BD5605-DF3D-42E9-92A6-B2FD763CE40B}" presName="level3hierChild" presStyleCnt="0"/>
      <dgm:spPr/>
    </dgm:pt>
    <dgm:pt modelId="{88DE7B53-7E28-4D5D-A791-F67C5EC8338B}" type="pres">
      <dgm:prSet presAssocID="{590502EF-0605-45F3-9280-59BA6B432FFA}" presName="conn2-1" presStyleLbl="parChTrans1D4" presStyleIdx="7" presStyleCnt="8"/>
      <dgm:spPr/>
      <dgm:t>
        <a:bodyPr/>
        <a:lstStyle/>
        <a:p>
          <a:endParaRPr lang="es-ES"/>
        </a:p>
      </dgm:t>
    </dgm:pt>
    <dgm:pt modelId="{657D9D2B-DAA5-4CEB-ABEA-246D23CFA180}" type="pres">
      <dgm:prSet presAssocID="{590502EF-0605-45F3-9280-59BA6B432FFA}" presName="connTx" presStyleLbl="parChTrans1D4" presStyleIdx="7" presStyleCnt="8"/>
      <dgm:spPr/>
      <dgm:t>
        <a:bodyPr/>
        <a:lstStyle/>
        <a:p>
          <a:endParaRPr lang="es-ES"/>
        </a:p>
      </dgm:t>
    </dgm:pt>
    <dgm:pt modelId="{9E60727B-01CD-4C03-A37F-A61D7D1A59E7}" type="pres">
      <dgm:prSet presAssocID="{302FEF98-DABE-45A4-BE21-870FB0547471}" presName="root2" presStyleCnt="0"/>
      <dgm:spPr/>
    </dgm:pt>
    <dgm:pt modelId="{07F6C14C-9249-41A7-A59A-F6EF9C0E8CD5}" type="pres">
      <dgm:prSet presAssocID="{302FEF98-DABE-45A4-BE21-870FB0547471}" presName="LevelTwoTextNode" presStyleLbl="node4" presStyleIdx="7" presStyleCnt="8" custScaleY="137047" custLinFactNeighborX="-8651" custLinFactNeighborY="1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3CF459-5523-4F3B-939F-0BFFE28529AE}" type="pres">
      <dgm:prSet presAssocID="{302FEF98-DABE-45A4-BE21-870FB0547471}" presName="level3hierChild" presStyleCnt="0"/>
      <dgm:spPr/>
    </dgm:pt>
  </dgm:ptLst>
  <dgm:cxnLst>
    <dgm:cxn modelId="{BA5512D4-D9DA-4971-84FE-92AB0E00AD15}" srcId="{CC5E1D58-757C-41A8-B55D-AE4599D4D1E4}" destId="{C67E8437-C5B2-4569-B0D5-18EBD8F3A349}" srcOrd="1" destOrd="0" parTransId="{E33A2F5C-3E2B-4C23-89AE-67F007E011CD}" sibTransId="{FF5FDFA6-30AB-452D-9CCA-7CB9BE565BB2}"/>
    <dgm:cxn modelId="{236E1F91-BB45-4555-B788-D4F3E0BC3982}" type="presOf" srcId="{0BA92B49-1D2F-4F5B-B978-16CC2C18289B}" destId="{1AC93434-8C33-4020-A2F6-01244DF6C545}" srcOrd="0" destOrd="0" presId="urn:microsoft.com/office/officeart/2005/8/layout/hierarchy2"/>
    <dgm:cxn modelId="{E6E7B3ED-3F34-4E9E-BD3B-FEF419D42693}" type="presOf" srcId="{F7FDEE29-0F81-4808-BBAC-6F9EFB7EF5DF}" destId="{CEC051E4-2C93-4033-83E9-533CCB9C160A}" srcOrd="0" destOrd="0" presId="urn:microsoft.com/office/officeart/2005/8/layout/hierarchy2"/>
    <dgm:cxn modelId="{052C52A5-D41A-42CF-9040-49BD1FD963D1}" type="presOf" srcId="{B1ACA120-9F3B-4F0B-B456-111B7F7B04F9}" destId="{65D96018-E3F4-4AE9-B5F4-41A945DEE28C}" srcOrd="0" destOrd="0" presId="urn:microsoft.com/office/officeart/2005/8/layout/hierarchy2"/>
    <dgm:cxn modelId="{40AC54E4-F8CA-4606-8FD9-B5895C484542}" srcId="{EE27A0E8-072D-4E2A-8292-BBE1F4993ADB}" destId="{CC5E1D58-757C-41A8-B55D-AE4599D4D1E4}" srcOrd="1" destOrd="0" parTransId="{DF9B7CD5-B8B2-4CEE-9306-7FFDFB3AFD2B}" sibTransId="{D077C5FF-9228-4BF6-AD7E-E230BE6F8810}"/>
    <dgm:cxn modelId="{C7BC2089-F2E4-45CE-8FBD-19CF31D3575A}" type="presOf" srcId="{55CCE659-D0BD-452A-8AF7-86452DBD077E}" destId="{5E861643-A9AB-4601-8436-030123666A73}" srcOrd="1" destOrd="0" presId="urn:microsoft.com/office/officeart/2005/8/layout/hierarchy2"/>
    <dgm:cxn modelId="{DBD07B62-858C-4BC5-8363-9B2B2238561C}" type="presOf" srcId="{C036EA4C-043E-4EBE-8F80-73D41CE05BFE}" destId="{49EC25BC-7CA3-40B3-A567-9CE30323FA0B}" srcOrd="0" destOrd="0" presId="urn:microsoft.com/office/officeart/2005/8/layout/hierarchy2"/>
    <dgm:cxn modelId="{44F616EA-1A36-4683-AFFA-3472BDE8225A}" type="presOf" srcId="{10D9E8CC-5C35-43F6-9858-902C25800D05}" destId="{CC9B5D50-22CE-46EF-96A9-1F73DB1F2EFC}" srcOrd="0" destOrd="0" presId="urn:microsoft.com/office/officeart/2005/8/layout/hierarchy2"/>
    <dgm:cxn modelId="{31534282-29F8-4134-A43A-960E79149290}" srcId="{C036EA4C-043E-4EBE-8F80-73D41CE05BFE}" destId="{10D9E8CC-5C35-43F6-9858-902C25800D05}" srcOrd="1" destOrd="0" parTransId="{EE272ED1-1A27-48EC-AEC6-EDCCC12EF645}" sibTransId="{9F9F8CE7-76D0-4928-865A-D5D7C0D1C41A}"/>
    <dgm:cxn modelId="{B3F09C12-7BA3-472A-8D12-90F3F2D7F24F}" type="presOf" srcId="{49499164-4EFA-4197-9466-A5D3A21783CE}" destId="{CC9644B9-2567-4E2D-8E9E-A90BFD2CA9CD}" srcOrd="0" destOrd="0" presId="urn:microsoft.com/office/officeart/2005/8/layout/hierarchy2"/>
    <dgm:cxn modelId="{315DB0EE-97E6-4DCE-B677-B66780404CD4}" srcId="{1B348E6A-637F-4031-8C29-74FE881F3F2F}" destId="{EE27A0E8-072D-4E2A-8292-BBE1F4993ADB}" srcOrd="0" destOrd="0" parTransId="{989A2A7A-C3CC-4813-9EC2-5DDFC89F54AC}" sibTransId="{DC63D0D5-B762-4376-BE58-B39BEC9A82B3}"/>
    <dgm:cxn modelId="{72293ABA-E204-4DBD-84D6-2B6CF274F2A5}" type="presOf" srcId="{DF9B7CD5-B8B2-4CEE-9306-7FFDFB3AFD2B}" destId="{0D08FC83-00F9-481D-B97A-885D02F8F3C1}" srcOrd="1" destOrd="0" presId="urn:microsoft.com/office/officeart/2005/8/layout/hierarchy2"/>
    <dgm:cxn modelId="{911A496B-26A3-4B6E-98EB-A4F112718C81}" type="presOf" srcId="{1FB30713-E282-4DE3-BD0D-94AC32860745}" destId="{36DC3F7D-43B3-458B-93FF-37E85D4C93FA}" srcOrd="0" destOrd="0" presId="urn:microsoft.com/office/officeart/2005/8/layout/hierarchy2"/>
    <dgm:cxn modelId="{6AEA9FDE-6B7D-4B66-8E7A-E84CA02B78C5}" type="presOf" srcId="{DF9B7CD5-B8B2-4CEE-9306-7FFDFB3AFD2B}" destId="{2B0BB514-7500-4018-8417-1B36AEB52B8C}" srcOrd="0" destOrd="0" presId="urn:microsoft.com/office/officeart/2005/8/layout/hierarchy2"/>
    <dgm:cxn modelId="{09BAB008-6ABB-472F-9B2B-C67A990E6715}" type="presOf" srcId="{77BD5605-DF3D-42E9-92A6-B2FD763CE40B}" destId="{F616C96C-0247-4875-BB4D-F1E9E9555947}" srcOrd="0" destOrd="0" presId="urn:microsoft.com/office/officeart/2005/8/layout/hierarchy2"/>
    <dgm:cxn modelId="{A0C55620-5EA0-4286-B0E2-828289064DC3}" type="presOf" srcId="{72FA6DBE-E4C2-46CF-BED5-E58670D52FEC}" destId="{F19F6BFE-5720-4426-A714-F9BB209D0F70}" srcOrd="1" destOrd="0" presId="urn:microsoft.com/office/officeart/2005/8/layout/hierarchy2"/>
    <dgm:cxn modelId="{A2C79BD3-A314-4623-B915-87D690EB79C1}" type="presOf" srcId="{1E16C90A-3710-4C59-BCFF-54DBD4F2634B}" destId="{D3B786C8-ACE7-4897-9718-AE66386B168E}" srcOrd="1" destOrd="0" presId="urn:microsoft.com/office/officeart/2005/8/layout/hierarchy2"/>
    <dgm:cxn modelId="{58DC8FB4-3525-448F-8533-78D13C111A3C}" srcId="{1FB30713-E282-4DE3-BD0D-94AC32860745}" destId="{9C78BB1E-7A43-45DF-85C1-1EA1A503B319}" srcOrd="0" destOrd="0" parTransId="{72FA6DBE-E4C2-46CF-BED5-E58670D52FEC}" sibTransId="{A7D5D4FC-8B7F-416F-8843-58F508C90E6E}"/>
    <dgm:cxn modelId="{78C37BF1-B3A9-4A9E-80E6-A8CEDF1A2C86}" type="presOf" srcId="{1B348E6A-637F-4031-8C29-74FE881F3F2F}" destId="{D2AA4490-37F3-410E-BC47-84E63DE87502}" srcOrd="0" destOrd="0" presId="urn:microsoft.com/office/officeart/2005/8/layout/hierarchy2"/>
    <dgm:cxn modelId="{BC4E4CF5-08C4-441E-87F8-179B1E6897B9}" srcId="{C036EA4C-043E-4EBE-8F80-73D41CE05BFE}" destId="{B5FB61D5-7EA9-446C-931E-BA2ADCD1CD71}" srcOrd="0" destOrd="0" parTransId="{677CEB39-C97C-4A52-B308-43E41683D2AE}" sibTransId="{B6A466C1-AE76-4A6B-B6FD-2DEB2CE56666}"/>
    <dgm:cxn modelId="{4B8FC297-61C9-4BB7-B0B0-D317C1480EF9}" type="presOf" srcId="{C67E8437-C5B2-4569-B0D5-18EBD8F3A349}" destId="{15ECD1F1-F6AB-4521-8E77-AF5F543E1F15}" srcOrd="0" destOrd="0" presId="urn:microsoft.com/office/officeart/2005/8/layout/hierarchy2"/>
    <dgm:cxn modelId="{DF3EE36A-EC50-4F93-845B-DFE406D19051}" type="presOf" srcId="{EE272ED1-1A27-48EC-AEC6-EDCCC12EF645}" destId="{19F5C01A-3475-4A15-B975-20740FC4A048}" srcOrd="1" destOrd="0" presId="urn:microsoft.com/office/officeart/2005/8/layout/hierarchy2"/>
    <dgm:cxn modelId="{23457E50-8D88-46F4-A215-48F101BA2F34}" type="presOf" srcId="{7A6D753E-0771-4542-9222-6720631B4648}" destId="{6D6B0089-FB42-475C-A0B1-55DA59747B9E}" srcOrd="1" destOrd="0" presId="urn:microsoft.com/office/officeart/2005/8/layout/hierarchy2"/>
    <dgm:cxn modelId="{A81149B1-B164-4E24-AA9A-A083F030B057}" type="presOf" srcId="{7A6D753E-0771-4542-9222-6720631B4648}" destId="{51216D8D-D274-4C02-8B46-B0FAE0AD93A7}" srcOrd="0" destOrd="0" presId="urn:microsoft.com/office/officeart/2005/8/layout/hierarchy2"/>
    <dgm:cxn modelId="{6D5762BE-F894-4BFB-A276-306241726546}" type="presOf" srcId="{677CEB39-C97C-4A52-B308-43E41683D2AE}" destId="{E8B8F22E-6B04-4E30-BD13-A587D508CBDF}" srcOrd="1" destOrd="0" presId="urn:microsoft.com/office/officeart/2005/8/layout/hierarchy2"/>
    <dgm:cxn modelId="{5310698F-B790-4C94-9F50-6F69A8655628}" type="presOf" srcId="{CC5E1D58-757C-41A8-B55D-AE4599D4D1E4}" destId="{A1E7822B-2FC2-4016-B3F4-1977EF71AAE3}" srcOrd="0" destOrd="0" presId="urn:microsoft.com/office/officeart/2005/8/layout/hierarchy2"/>
    <dgm:cxn modelId="{48DCE49E-26AA-474A-9903-279B5994D576}" srcId="{53158E8A-25DF-44F9-A3E4-5C0679278286}" destId="{6F9A146F-21D7-4047-BDB4-DEC5EF6A231B}" srcOrd="0" destOrd="0" parTransId="{49499164-4EFA-4197-9466-A5D3A21783CE}" sibTransId="{3FBEC92F-FEC9-461B-AA6F-ADFF2C3B7557}"/>
    <dgm:cxn modelId="{AB3FE14F-175E-45BC-9FBB-D0B8B1DC8E47}" srcId="{50754063-E332-4797-A1F7-EC0DEB9EB903}" destId="{0BA92B49-1D2F-4F5B-B978-16CC2C18289B}" srcOrd="0" destOrd="0" parTransId="{1E16C90A-3710-4C59-BCFF-54DBD4F2634B}" sibTransId="{B8AA319A-A389-4544-91CB-1A9972A81FDD}"/>
    <dgm:cxn modelId="{58252A13-8218-480D-8A9D-44B9DDE5F18F}" type="presOf" srcId="{677CEB39-C97C-4A52-B308-43E41683D2AE}" destId="{CBC40EAA-9827-4272-A736-10BC0DEDE2C6}" srcOrd="0" destOrd="0" presId="urn:microsoft.com/office/officeart/2005/8/layout/hierarchy2"/>
    <dgm:cxn modelId="{CC88E558-7789-4B43-BE4F-CB3B225E8456}" type="presOf" srcId="{B5FB61D5-7EA9-446C-931E-BA2ADCD1CD71}" destId="{E605911D-45C2-49D8-AD70-D8DBBDEA1F04}" srcOrd="0" destOrd="0" presId="urn:microsoft.com/office/officeart/2005/8/layout/hierarchy2"/>
    <dgm:cxn modelId="{BF7B1FF1-C953-442F-969F-A8366A7AC748}" type="presOf" srcId="{F7FDEE29-0F81-4808-BBAC-6F9EFB7EF5DF}" destId="{C42EECA4-FDDD-47B7-9617-27A3703C7FFD}" srcOrd="1" destOrd="0" presId="urn:microsoft.com/office/officeart/2005/8/layout/hierarchy2"/>
    <dgm:cxn modelId="{27822F20-7050-48BA-833D-7F09D0D33ECE}" type="presOf" srcId="{55CCE659-D0BD-452A-8AF7-86452DBD077E}" destId="{A69AD4B0-5AE2-4F5F-8456-F957CDB140C8}" srcOrd="0" destOrd="0" presId="urn:microsoft.com/office/officeart/2005/8/layout/hierarchy2"/>
    <dgm:cxn modelId="{92BE158D-95AB-4746-BA4B-3B54696542E8}" srcId="{B5FB61D5-7EA9-446C-931E-BA2ADCD1CD71}" destId="{50754063-E332-4797-A1F7-EC0DEB9EB903}" srcOrd="0" destOrd="0" parTransId="{7A6D753E-0771-4542-9222-6720631B4648}" sibTransId="{5B19EF83-4F50-42B2-84C8-365B0127E1EE}"/>
    <dgm:cxn modelId="{A29ACD83-C804-4BB3-9A2E-7D8C51E48557}" type="presOf" srcId="{AB4C5DA4-E3C8-45F7-AA7F-E77A5A0D4475}" destId="{52C79F9D-2036-48A7-B56D-F0C17044B18F}" srcOrd="0" destOrd="0" presId="urn:microsoft.com/office/officeart/2005/8/layout/hierarchy2"/>
    <dgm:cxn modelId="{0518BEB9-B823-4766-9FF1-563E58E6EB10}" srcId="{10D9E8CC-5C35-43F6-9858-902C25800D05}" destId="{1FB30713-E282-4DE3-BD0D-94AC32860745}" srcOrd="0" destOrd="0" parTransId="{55CCE659-D0BD-452A-8AF7-86452DBD077E}" sibTransId="{FF2DBF88-C521-4FA1-B515-A5F7BB94061C}"/>
    <dgm:cxn modelId="{D74A2D6C-B19E-4568-B22D-E774154822BD}" type="presOf" srcId="{9C78BB1E-7A43-45DF-85C1-1EA1A503B319}" destId="{7B44707C-7BBC-462D-A758-D83A8D74AA84}" srcOrd="0" destOrd="0" presId="urn:microsoft.com/office/officeart/2005/8/layout/hierarchy2"/>
    <dgm:cxn modelId="{7B905B0A-2EA9-44B7-9178-B6CC4798D81E}" type="presOf" srcId="{1E16C90A-3710-4C59-BCFF-54DBD4F2634B}" destId="{A0A3C588-46D3-4415-9C6A-85EBEC0C3900}" srcOrd="0" destOrd="0" presId="urn:microsoft.com/office/officeart/2005/8/layout/hierarchy2"/>
    <dgm:cxn modelId="{B5712778-B01A-4E4E-A1DE-10DA55605446}" type="presOf" srcId="{B1EBCB63-72DE-48E9-A7A7-3AB577CFD802}" destId="{7735C41B-2921-478B-AC88-ECA03EB4C509}" srcOrd="0" destOrd="0" presId="urn:microsoft.com/office/officeart/2005/8/layout/hierarchy2"/>
    <dgm:cxn modelId="{9D09DD2A-8E44-4FF2-BED2-E20FAAF0A99F}" type="presOf" srcId="{E2188184-779C-4DA4-9F36-6D14B89E9CD7}" destId="{AE5E0EEC-1748-48A8-B377-199B30B26E7C}" srcOrd="1" destOrd="0" presId="urn:microsoft.com/office/officeart/2005/8/layout/hierarchy2"/>
    <dgm:cxn modelId="{BC7639D3-402D-480A-856E-C65EF1CDC611}" srcId="{6F9A146F-21D7-4047-BDB4-DEC5EF6A231B}" destId="{AB4C5DA4-E3C8-45F7-AA7F-E77A5A0D4475}" srcOrd="0" destOrd="0" parTransId="{B1EBCB63-72DE-48E9-A7A7-3AB577CFD802}" sibTransId="{842CB030-583B-47B8-8CD5-E0051061E588}"/>
    <dgm:cxn modelId="{C77B2EF5-050D-490C-8194-EA5034885726}" type="presOf" srcId="{302FEF98-DABE-45A4-BE21-870FB0547471}" destId="{07F6C14C-9249-41A7-A59A-F6EF9C0E8CD5}" srcOrd="0" destOrd="0" presId="urn:microsoft.com/office/officeart/2005/8/layout/hierarchy2"/>
    <dgm:cxn modelId="{D4F8A6C5-6D90-4C35-973E-CE0CF93B545F}" type="presOf" srcId="{E33A2F5C-3E2B-4C23-89AE-67F007E011CD}" destId="{781AC842-9FB5-453F-BE05-BDFA0D802322}" srcOrd="1" destOrd="0" presId="urn:microsoft.com/office/officeart/2005/8/layout/hierarchy2"/>
    <dgm:cxn modelId="{28D4216B-786A-491C-9CE3-E5D4D64A080F}" type="presOf" srcId="{E33A2F5C-3E2B-4C23-89AE-67F007E011CD}" destId="{7B4F4330-9069-4ECF-AFD4-7B48E7965911}" srcOrd="0" destOrd="0" presId="urn:microsoft.com/office/officeart/2005/8/layout/hierarchy2"/>
    <dgm:cxn modelId="{6C817303-4BBD-4EBD-A919-37B9EC9B70E2}" type="presOf" srcId="{B1EBCB63-72DE-48E9-A7A7-3AB577CFD802}" destId="{C467694B-BA48-4C0D-A4BF-D6838D44922D}" srcOrd="1" destOrd="0" presId="urn:microsoft.com/office/officeart/2005/8/layout/hierarchy2"/>
    <dgm:cxn modelId="{AF3EE629-3308-4364-B2AC-C8AF2B6FBA60}" type="presOf" srcId="{EE27A0E8-072D-4E2A-8292-BBE1F4993ADB}" destId="{1D738E32-9F74-445B-85C1-0A6BDA713ABE}" srcOrd="0" destOrd="0" presId="urn:microsoft.com/office/officeart/2005/8/layout/hierarchy2"/>
    <dgm:cxn modelId="{86A4ADEB-6CE8-4BC8-8503-D1CE1D6BCE6B}" type="presOf" srcId="{53158E8A-25DF-44F9-A3E4-5C0679278286}" destId="{1BD7373A-60D8-4AAD-BF3C-CC35EE14BA39}" srcOrd="0" destOrd="0" presId="urn:microsoft.com/office/officeart/2005/8/layout/hierarchy2"/>
    <dgm:cxn modelId="{F1773293-03D2-4378-B4B3-01862B54DE58}" type="presOf" srcId="{EE272ED1-1A27-48EC-AEC6-EDCCC12EF645}" destId="{62437801-05D5-41DB-AB70-0A10CDBB949A}" srcOrd="0" destOrd="0" presId="urn:microsoft.com/office/officeart/2005/8/layout/hierarchy2"/>
    <dgm:cxn modelId="{62CDAE7D-7B75-4082-B41B-AA86925F6944}" type="presOf" srcId="{590502EF-0605-45F3-9280-59BA6B432FFA}" destId="{657D9D2B-DAA5-4CEB-ABEA-246D23CFA180}" srcOrd="1" destOrd="0" presId="urn:microsoft.com/office/officeart/2005/8/layout/hierarchy2"/>
    <dgm:cxn modelId="{6168375D-9E76-4925-9EDA-27FA11EE975C}" type="presOf" srcId="{590502EF-0605-45F3-9280-59BA6B432FFA}" destId="{88DE7B53-7E28-4D5D-A791-F67C5EC8338B}" srcOrd="0" destOrd="0" presId="urn:microsoft.com/office/officeart/2005/8/layout/hierarchy2"/>
    <dgm:cxn modelId="{6C78BAB6-DECE-4A1A-B7B4-EDAD6BCAAA93}" srcId="{EE27A0E8-072D-4E2A-8292-BBE1F4993ADB}" destId="{C036EA4C-043E-4EBE-8F80-73D41CE05BFE}" srcOrd="0" destOrd="0" parTransId="{B1ACA120-9F3B-4F0B-B456-111B7F7B04F9}" sibTransId="{06FFD87E-CFAF-412B-AAC0-0565158C61AC}"/>
    <dgm:cxn modelId="{29ADE606-36A2-4999-B115-041EAE29112C}" type="presOf" srcId="{B1ACA120-9F3B-4F0B-B456-111B7F7B04F9}" destId="{CD929FB4-C707-40CA-9B4B-A772B91FEF17}" srcOrd="1" destOrd="0" presId="urn:microsoft.com/office/officeart/2005/8/layout/hierarchy2"/>
    <dgm:cxn modelId="{CF5319E5-F56C-4B12-9745-024591E45769}" srcId="{C67E8437-C5B2-4569-B0D5-18EBD8F3A349}" destId="{77BD5605-DF3D-42E9-92A6-B2FD763CE40B}" srcOrd="0" destOrd="0" parTransId="{F7FDEE29-0F81-4808-BBAC-6F9EFB7EF5DF}" sibTransId="{281DEA79-1BB8-4442-BB4A-283148D0A28D}"/>
    <dgm:cxn modelId="{3CEE21B3-F34F-4573-B55A-20C485F6C578}" type="presOf" srcId="{6F9A146F-21D7-4047-BDB4-DEC5EF6A231B}" destId="{E71BDFD4-74B9-4A2E-898C-B0B25A7064EA}" srcOrd="0" destOrd="0" presId="urn:microsoft.com/office/officeart/2005/8/layout/hierarchy2"/>
    <dgm:cxn modelId="{9A0906CD-1928-484B-AB7D-0093BD761523}" type="presOf" srcId="{72FA6DBE-E4C2-46CF-BED5-E58670D52FEC}" destId="{594919A4-F8BE-479D-B1B4-4477594D699A}" srcOrd="0" destOrd="0" presId="urn:microsoft.com/office/officeart/2005/8/layout/hierarchy2"/>
    <dgm:cxn modelId="{BEFEBA15-89E2-4C75-964D-3CA61C5D8D7A}" srcId="{CC5E1D58-757C-41A8-B55D-AE4599D4D1E4}" destId="{53158E8A-25DF-44F9-A3E4-5C0679278286}" srcOrd="0" destOrd="0" parTransId="{E2188184-779C-4DA4-9F36-6D14B89E9CD7}" sibTransId="{0E7CB971-4283-486C-AFA2-C5C02D578561}"/>
    <dgm:cxn modelId="{5F439D1F-60AF-4E86-A95B-0F60A123F190}" srcId="{77BD5605-DF3D-42E9-92A6-B2FD763CE40B}" destId="{302FEF98-DABE-45A4-BE21-870FB0547471}" srcOrd="0" destOrd="0" parTransId="{590502EF-0605-45F3-9280-59BA6B432FFA}" sibTransId="{EAFCBF72-5173-40FB-9CD5-5CFA60DBB353}"/>
    <dgm:cxn modelId="{14F37D5D-4DFB-4008-8A88-1D056A71C256}" type="presOf" srcId="{49499164-4EFA-4197-9466-A5D3A21783CE}" destId="{9462CC47-0536-4360-A6D1-8024FBB5096B}" srcOrd="1" destOrd="0" presId="urn:microsoft.com/office/officeart/2005/8/layout/hierarchy2"/>
    <dgm:cxn modelId="{F406FEF6-B38C-468E-9056-7141410F9233}" type="presOf" srcId="{E2188184-779C-4DA4-9F36-6D14B89E9CD7}" destId="{2836036E-4547-48F1-90EE-CE8131A6F371}" srcOrd="0" destOrd="0" presId="urn:microsoft.com/office/officeart/2005/8/layout/hierarchy2"/>
    <dgm:cxn modelId="{07612BFD-2340-4F0D-BBD6-3DBA2DAAA54A}" type="presOf" srcId="{50754063-E332-4797-A1F7-EC0DEB9EB903}" destId="{5BBE778A-0631-4FC3-B297-491AEBE1C3E5}" srcOrd="0" destOrd="0" presId="urn:microsoft.com/office/officeart/2005/8/layout/hierarchy2"/>
    <dgm:cxn modelId="{333BF073-BE14-44E1-934F-4840320010C2}" type="presParOf" srcId="{D2AA4490-37F3-410E-BC47-84E63DE87502}" destId="{C8B38540-D953-4868-8BD6-EA799F5C1E23}" srcOrd="0" destOrd="0" presId="urn:microsoft.com/office/officeart/2005/8/layout/hierarchy2"/>
    <dgm:cxn modelId="{1244AB8A-3991-4482-9589-5701E9BEF4F9}" type="presParOf" srcId="{C8B38540-D953-4868-8BD6-EA799F5C1E23}" destId="{1D738E32-9F74-445B-85C1-0A6BDA713ABE}" srcOrd="0" destOrd="0" presId="urn:microsoft.com/office/officeart/2005/8/layout/hierarchy2"/>
    <dgm:cxn modelId="{703B08BD-3212-4B08-BAF6-7FF49699AE8E}" type="presParOf" srcId="{C8B38540-D953-4868-8BD6-EA799F5C1E23}" destId="{AA32252B-239D-42A3-8999-0F383E9AC8F0}" srcOrd="1" destOrd="0" presId="urn:microsoft.com/office/officeart/2005/8/layout/hierarchy2"/>
    <dgm:cxn modelId="{0F2D5850-979E-4DDD-95B3-5423A3D94487}" type="presParOf" srcId="{AA32252B-239D-42A3-8999-0F383E9AC8F0}" destId="{65D96018-E3F4-4AE9-B5F4-41A945DEE28C}" srcOrd="0" destOrd="0" presId="urn:microsoft.com/office/officeart/2005/8/layout/hierarchy2"/>
    <dgm:cxn modelId="{CDC6FD8A-ACE5-4826-9E9C-92AC59B15761}" type="presParOf" srcId="{65D96018-E3F4-4AE9-B5F4-41A945DEE28C}" destId="{CD929FB4-C707-40CA-9B4B-A772B91FEF17}" srcOrd="0" destOrd="0" presId="urn:microsoft.com/office/officeart/2005/8/layout/hierarchy2"/>
    <dgm:cxn modelId="{7D13D5BB-CC0E-4D47-B430-E29BE8973CFB}" type="presParOf" srcId="{AA32252B-239D-42A3-8999-0F383E9AC8F0}" destId="{DA66DCD0-1D13-4556-80ED-6E503709A2C3}" srcOrd="1" destOrd="0" presId="urn:microsoft.com/office/officeart/2005/8/layout/hierarchy2"/>
    <dgm:cxn modelId="{543879BE-06D6-4515-AF84-54AE168BD1A0}" type="presParOf" srcId="{DA66DCD0-1D13-4556-80ED-6E503709A2C3}" destId="{49EC25BC-7CA3-40B3-A567-9CE30323FA0B}" srcOrd="0" destOrd="0" presId="urn:microsoft.com/office/officeart/2005/8/layout/hierarchy2"/>
    <dgm:cxn modelId="{61DA1026-1815-4A9F-B3C2-CB9DB1D2E49D}" type="presParOf" srcId="{DA66DCD0-1D13-4556-80ED-6E503709A2C3}" destId="{B9CA0CF4-16CD-4232-A32A-37A3B8D8E633}" srcOrd="1" destOrd="0" presId="urn:microsoft.com/office/officeart/2005/8/layout/hierarchy2"/>
    <dgm:cxn modelId="{045F0279-5F15-4A66-975B-8E6F724309B4}" type="presParOf" srcId="{B9CA0CF4-16CD-4232-A32A-37A3B8D8E633}" destId="{CBC40EAA-9827-4272-A736-10BC0DEDE2C6}" srcOrd="0" destOrd="0" presId="urn:microsoft.com/office/officeart/2005/8/layout/hierarchy2"/>
    <dgm:cxn modelId="{AD38DCA4-A8D5-42B6-A961-3CAB320EA00A}" type="presParOf" srcId="{CBC40EAA-9827-4272-A736-10BC0DEDE2C6}" destId="{E8B8F22E-6B04-4E30-BD13-A587D508CBDF}" srcOrd="0" destOrd="0" presId="urn:microsoft.com/office/officeart/2005/8/layout/hierarchy2"/>
    <dgm:cxn modelId="{5501269F-B8EA-4A7A-AD88-1DB32AB4A9B8}" type="presParOf" srcId="{B9CA0CF4-16CD-4232-A32A-37A3B8D8E633}" destId="{4EC60B01-2F07-47AB-BFF9-B863D42E7162}" srcOrd="1" destOrd="0" presId="urn:microsoft.com/office/officeart/2005/8/layout/hierarchy2"/>
    <dgm:cxn modelId="{00CA7B21-650F-40F6-B077-285DC2EFA436}" type="presParOf" srcId="{4EC60B01-2F07-47AB-BFF9-B863D42E7162}" destId="{E605911D-45C2-49D8-AD70-D8DBBDEA1F04}" srcOrd="0" destOrd="0" presId="urn:microsoft.com/office/officeart/2005/8/layout/hierarchy2"/>
    <dgm:cxn modelId="{975F45AC-A89F-40E3-9FC6-2FC5D393C09D}" type="presParOf" srcId="{4EC60B01-2F07-47AB-BFF9-B863D42E7162}" destId="{3A23B4FA-5204-4E0D-8A27-9F35C6FEEB42}" srcOrd="1" destOrd="0" presId="urn:microsoft.com/office/officeart/2005/8/layout/hierarchy2"/>
    <dgm:cxn modelId="{3422E5D5-A63B-42A8-B763-ACA110009232}" type="presParOf" srcId="{3A23B4FA-5204-4E0D-8A27-9F35C6FEEB42}" destId="{51216D8D-D274-4C02-8B46-B0FAE0AD93A7}" srcOrd="0" destOrd="0" presId="urn:microsoft.com/office/officeart/2005/8/layout/hierarchy2"/>
    <dgm:cxn modelId="{01B9BB7E-E93F-4CC1-BE3D-5B94F5ED1F98}" type="presParOf" srcId="{51216D8D-D274-4C02-8B46-B0FAE0AD93A7}" destId="{6D6B0089-FB42-475C-A0B1-55DA59747B9E}" srcOrd="0" destOrd="0" presId="urn:microsoft.com/office/officeart/2005/8/layout/hierarchy2"/>
    <dgm:cxn modelId="{27EB8556-3F80-480D-A0CC-37CC0EE433DC}" type="presParOf" srcId="{3A23B4FA-5204-4E0D-8A27-9F35C6FEEB42}" destId="{5CBEA19C-0D7C-4EB5-B83F-42DDA6E7B42C}" srcOrd="1" destOrd="0" presId="urn:microsoft.com/office/officeart/2005/8/layout/hierarchy2"/>
    <dgm:cxn modelId="{140BF77C-1D6B-49BD-B772-B7B7027946D8}" type="presParOf" srcId="{5CBEA19C-0D7C-4EB5-B83F-42DDA6E7B42C}" destId="{5BBE778A-0631-4FC3-B297-491AEBE1C3E5}" srcOrd="0" destOrd="0" presId="urn:microsoft.com/office/officeart/2005/8/layout/hierarchy2"/>
    <dgm:cxn modelId="{CC1FEAE1-9100-4D18-A5B9-72CF021777FE}" type="presParOf" srcId="{5CBEA19C-0D7C-4EB5-B83F-42DDA6E7B42C}" destId="{DB1C7EA9-73A0-45D2-8EB1-5FEA20C23A67}" srcOrd="1" destOrd="0" presId="urn:microsoft.com/office/officeart/2005/8/layout/hierarchy2"/>
    <dgm:cxn modelId="{A4D648C1-1AE2-472F-9836-ADB4AA2B622C}" type="presParOf" srcId="{DB1C7EA9-73A0-45D2-8EB1-5FEA20C23A67}" destId="{A0A3C588-46D3-4415-9C6A-85EBEC0C3900}" srcOrd="0" destOrd="0" presId="urn:microsoft.com/office/officeart/2005/8/layout/hierarchy2"/>
    <dgm:cxn modelId="{BDB954F4-0877-4CC1-8A43-8641EAE2D0DA}" type="presParOf" srcId="{A0A3C588-46D3-4415-9C6A-85EBEC0C3900}" destId="{D3B786C8-ACE7-4897-9718-AE66386B168E}" srcOrd="0" destOrd="0" presId="urn:microsoft.com/office/officeart/2005/8/layout/hierarchy2"/>
    <dgm:cxn modelId="{CDB29C62-BB9B-43C0-BE70-887B83F80EC7}" type="presParOf" srcId="{DB1C7EA9-73A0-45D2-8EB1-5FEA20C23A67}" destId="{35C15E24-59E3-405F-B54D-1C01EE9EA21D}" srcOrd="1" destOrd="0" presId="urn:microsoft.com/office/officeart/2005/8/layout/hierarchy2"/>
    <dgm:cxn modelId="{FED9E2AA-82E1-4753-84B4-7758F9B9D084}" type="presParOf" srcId="{35C15E24-59E3-405F-B54D-1C01EE9EA21D}" destId="{1AC93434-8C33-4020-A2F6-01244DF6C545}" srcOrd="0" destOrd="0" presId="urn:microsoft.com/office/officeart/2005/8/layout/hierarchy2"/>
    <dgm:cxn modelId="{4D2E2265-4D06-41E6-B11F-1ADA86BB4684}" type="presParOf" srcId="{35C15E24-59E3-405F-B54D-1C01EE9EA21D}" destId="{75EA540A-8587-4D71-84F8-6838CA7E3E58}" srcOrd="1" destOrd="0" presId="urn:microsoft.com/office/officeart/2005/8/layout/hierarchy2"/>
    <dgm:cxn modelId="{72F8896F-2300-44B0-BBDA-C30A063B3C7E}" type="presParOf" srcId="{B9CA0CF4-16CD-4232-A32A-37A3B8D8E633}" destId="{62437801-05D5-41DB-AB70-0A10CDBB949A}" srcOrd="2" destOrd="0" presId="urn:microsoft.com/office/officeart/2005/8/layout/hierarchy2"/>
    <dgm:cxn modelId="{433A500D-D518-4CFC-AD43-7D39E366A5E1}" type="presParOf" srcId="{62437801-05D5-41DB-AB70-0A10CDBB949A}" destId="{19F5C01A-3475-4A15-B975-20740FC4A048}" srcOrd="0" destOrd="0" presId="urn:microsoft.com/office/officeart/2005/8/layout/hierarchy2"/>
    <dgm:cxn modelId="{C87B815F-6C94-40E7-93B8-FF0465E275C4}" type="presParOf" srcId="{B9CA0CF4-16CD-4232-A32A-37A3B8D8E633}" destId="{B90FAC48-F0A0-472E-905C-C3C16D99311C}" srcOrd="3" destOrd="0" presId="urn:microsoft.com/office/officeart/2005/8/layout/hierarchy2"/>
    <dgm:cxn modelId="{4B17061C-A4AE-46A7-9406-584DDC430273}" type="presParOf" srcId="{B90FAC48-F0A0-472E-905C-C3C16D99311C}" destId="{CC9B5D50-22CE-46EF-96A9-1F73DB1F2EFC}" srcOrd="0" destOrd="0" presId="urn:microsoft.com/office/officeart/2005/8/layout/hierarchy2"/>
    <dgm:cxn modelId="{91C3E5E3-1A44-4CE3-B9CE-FD3BF8DF9071}" type="presParOf" srcId="{B90FAC48-F0A0-472E-905C-C3C16D99311C}" destId="{0DF9F381-9F0F-415F-B604-19C05391109B}" srcOrd="1" destOrd="0" presId="urn:microsoft.com/office/officeart/2005/8/layout/hierarchy2"/>
    <dgm:cxn modelId="{42F17175-2416-47A2-AC34-DD0B9790CA64}" type="presParOf" srcId="{0DF9F381-9F0F-415F-B604-19C05391109B}" destId="{A69AD4B0-5AE2-4F5F-8456-F957CDB140C8}" srcOrd="0" destOrd="0" presId="urn:microsoft.com/office/officeart/2005/8/layout/hierarchy2"/>
    <dgm:cxn modelId="{30B972DE-C5C4-43B0-8A1B-8EBBF34A59B4}" type="presParOf" srcId="{A69AD4B0-5AE2-4F5F-8456-F957CDB140C8}" destId="{5E861643-A9AB-4601-8436-030123666A73}" srcOrd="0" destOrd="0" presId="urn:microsoft.com/office/officeart/2005/8/layout/hierarchy2"/>
    <dgm:cxn modelId="{C7A3676A-BA6F-49B0-B7A0-EDF6AB14EEA0}" type="presParOf" srcId="{0DF9F381-9F0F-415F-B604-19C05391109B}" destId="{EF6D9FDA-A470-4C76-BC02-F5C2BD6F30F6}" srcOrd="1" destOrd="0" presId="urn:microsoft.com/office/officeart/2005/8/layout/hierarchy2"/>
    <dgm:cxn modelId="{D0E4FC65-B6E5-41EF-B018-A4CE3803A39F}" type="presParOf" srcId="{EF6D9FDA-A470-4C76-BC02-F5C2BD6F30F6}" destId="{36DC3F7D-43B3-458B-93FF-37E85D4C93FA}" srcOrd="0" destOrd="0" presId="urn:microsoft.com/office/officeart/2005/8/layout/hierarchy2"/>
    <dgm:cxn modelId="{6D5407C3-F915-4306-94F4-8CACC9FF5F9F}" type="presParOf" srcId="{EF6D9FDA-A470-4C76-BC02-F5C2BD6F30F6}" destId="{DA20801A-CF6B-4743-A0F5-882C4B1C8740}" srcOrd="1" destOrd="0" presId="urn:microsoft.com/office/officeart/2005/8/layout/hierarchy2"/>
    <dgm:cxn modelId="{A3125D89-DD03-4A47-8FBA-4A2DEAFFFAE4}" type="presParOf" srcId="{DA20801A-CF6B-4743-A0F5-882C4B1C8740}" destId="{594919A4-F8BE-479D-B1B4-4477594D699A}" srcOrd="0" destOrd="0" presId="urn:microsoft.com/office/officeart/2005/8/layout/hierarchy2"/>
    <dgm:cxn modelId="{2588C4FC-0FAA-46CB-B0DE-98C8A3ADC926}" type="presParOf" srcId="{594919A4-F8BE-479D-B1B4-4477594D699A}" destId="{F19F6BFE-5720-4426-A714-F9BB209D0F70}" srcOrd="0" destOrd="0" presId="urn:microsoft.com/office/officeart/2005/8/layout/hierarchy2"/>
    <dgm:cxn modelId="{21DAA05F-3CAE-4A62-93FD-D49F36DFAEA2}" type="presParOf" srcId="{DA20801A-CF6B-4743-A0F5-882C4B1C8740}" destId="{072E0772-FAF1-4031-A4D1-C36A7AE00163}" srcOrd="1" destOrd="0" presId="urn:microsoft.com/office/officeart/2005/8/layout/hierarchy2"/>
    <dgm:cxn modelId="{6D18375D-AF4D-4E09-BAB3-8A936790E014}" type="presParOf" srcId="{072E0772-FAF1-4031-A4D1-C36A7AE00163}" destId="{7B44707C-7BBC-462D-A758-D83A8D74AA84}" srcOrd="0" destOrd="0" presId="urn:microsoft.com/office/officeart/2005/8/layout/hierarchy2"/>
    <dgm:cxn modelId="{CDF761EC-1C25-4E7A-B9D1-511914B2B677}" type="presParOf" srcId="{072E0772-FAF1-4031-A4D1-C36A7AE00163}" destId="{3D012030-7D50-4258-B961-ED747A2A6274}" srcOrd="1" destOrd="0" presId="urn:microsoft.com/office/officeart/2005/8/layout/hierarchy2"/>
    <dgm:cxn modelId="{C34834BB-F034-425F-B65A-C3A8DF8F25A7}" type="presParOf" srcId="{AA32252B-239D-42A3-8999-0F383E9AC8F0}" destId="{2B0BB514-7500-4018-8417-1B36AEB52B8C}" srcOrd="2" destOrd="0" presId="urn:microsoft.com/office/officeart/2005/8/layout/hierarchy2"/>
    <dgm:cxn modelId="{11E374E5-CE23-4891-89B8-7D0F6270F7F8}" type="presParOf" srcId="{2B0BB514-7500-4018-8417-1B36AEB52B8C}" destId="{0D08FC83-00F9-481D-B97A-885D02F8F3C1}" srcOrd="0" destOrd="0" presId="urn:microsoft.com/office/officeart/2005/8/layout/hierarchy2"/>
    <dgm:cxn modelId="{973538D9-39EF-44C2-A4B9-6522AEB2BFDC}" type="presParOf" srcId="{AA32252B-239D-42A3-8999-0F383E9AC8F0}" destId="{E612A551-E617-4D88-A7AE-7AEDD1FA1389}" srcOrd="3" destOrd="0" presId="urn:microsoft.com/office/officeart/2005/8/layout/hierarchy2"/>
    <dgm:cxn modelId="{0059418F-C230-48D5-93D2-65C136C56A88}" type="presParOf" srcId="{E612A551-E617-4D88-A7AE-7AEDD1FA1389}" destId="{A1E7822B-2FC2-4016-B3F4-1977EF71AAE3}" srcOrd="0" destOrd="0" presId="urn:microsoft.com/office/officeart/2005/8/layout/hierarchy2"/>
    <dgm:cxn modelId="{F8E56C5B-F00A-4847-A18E-28D0663D6CF5}" type="presParOf" srcId="{E612A551-E617-4D88-A7AE-7AEDD1FA1389}" destId="{3D02FC7F-21EA-4847-A97F-9499E9CF48A3}" srcOrd="1" destOrd="0" presId="urn:microsoft.com/office/officeart/2005/8/layout/hierarchy2"/>
    <dgm:cxn modelId="{1EB410D8-009A-4767-A60B-A099C9DF72EF}" type="presParOf" srcId="{3D02FC7F-21EA-4847-A97F-9499E9CF48A3}" destId="{2836036E-4547-48F1-90EE-CE8131A6F371}" srcOrd="0" destOrd="0" presId="urn:microsoft.com/office/officeart/2005/8/layout/hierarchy2"/>
    <dgm:cxn modelId="{E524927F-3DA5-4957-89CE-FACEA3B4D826}" type="presParOf" srcId="{2836036E-4547-48F1-90EE-CE8131A6F371}" destId="{AE5E0EEC-1748-48A8-B377-199B30B26E7C}" srcOrd="0" destOrd="0" presId="urn:microsoft.com/office/officeart/2005/8/layout/hierarchy2"/>
    <dgm:cxn modelId="{74E6B5CD-9A09-498D-AEFB-F3F2FEF421CF}" type="presParOf" srcId="{3D02FC7F-21EA-4847-A97F-9499E9CF48A3}" destId="{277E4998-9D89-463C-9016-84DE7432C38D}" srcOrd="1" destOrd="0" presId="urn:microsoft.com/office/officeart/2005/8/layout/hierarchy2"/>
    <dgm:cxn modelId="{DEC3F534-9D19-4245-9C84-37078B18B914}" type="presParOf" srcId="{277E4998-9D89-463C-9016-84DE7432C38D}" destId="{1BD7373A-60D8-4AAD-BF3C-CC35EE14BA39}" srcOrd="0" destOrd="0" presId="urn:microsoft.com/office/officeart/2005/8/layout/hierarchy2"/>
    <dgm:cxn modelId="{2F1600F2-7BD5-4FB5-88D7-11AF9B0C14E2}" type="presParOf" srcId="{277E4998-9D89-463C-9016-84DE7432C38D}" destId="{6F2BED07-087C-4C29-B3BE-CE4557A6D619}" srcOrd="1" destOrd="0" presId="urn:microsoft.com/office/officeart/2005/8/layout/hierarchy2"/>
    <dgm:cxn modelId="{37E73474-6DC2-4B60-A2CD-86FB23893D99}" type="presParOf" srcId="{6F2BED07-087C-4C29-B3BE-CE4557A6D619}" destId="{CC9644B9-2567-4E2D-8E9E-A90BFD2CA9CD}" srcOrd="0" destOrd="0" presId="urn:microsoft.com/office/officeart/2005/8/layout/hierarchy2"/>
    <dgm:cxn modelId="{BE743AA2-B99C-4CBE-92B9-15E0373C680A}" type="presParOf" srcId="{CC9644B9-2567-4E2D-8E9E-A90BFD2CA9CD}" destId="{9462CC47-0536-4360-A6D1-8024FBB5096B}" srcOrd="0" destOrd="0" presId="urn:microsoft.com/office/officeart/2005/8/layout/hierarchy2"/>
    <dgm:cxn modelId="{0CC5E915-1CA5-4669-9933-CB249A91695A}" type="presParOf" srcId="{6F2BED07-087C-4C29-B3BE-CE4557A6D619}" destId="{21902D24-8ACF-40F2-B1E9-0FC1E786C435}" srcOrd="1" destOrd="0" presId="urn:microsoft.com/office/officeart/2005/8/layout/hierarchy2"/>
    <dgm:cxn modelId="{BA243F95-6066-4E34-A6C8-BA3E3D5C28E0}" type="presParOf" srcId="{21902D24-8ACF-40F2-B1E9-0FC1E786C435}" destId="{E71BDFD4-74B9-4A2E-898C-B0B25A7064EA}" srcOrd="0" destOrd="0" presId="urn:microsoft.com/office/officeart/2005/8/layout/hierarchy2"/>
    <dgm:cxn modelId="{BC0B1543-AC2C-4EBB-839C-7C58692ED90E}" type="presParOf" srcId="{21902D24-8ACF-40F2-B1E9-0FC1E786C435}" destId="{09FED826-9999-4FD1-8B95-635C7EC83060}" srcOrd="1" destOrd="0" presId="urn:microsoft.com/office/officeart/2005/8/layout/hierarchy2"/>
    <dgm:cxn modelId="{5B78ABD3-7B14-4573-A63B-3520C2A2300A}" type="presParOf" srcId="{09FED826-9999-4FD1-8B95-635C7EC83060}" destId="{7735C41B-2921-478B-AC88-ECA03EB4C509}" srcOrd="0" destOrd="0" presId="urn:microsoft.com/office/officeart/2005/8/layout/hierarchy2"/>
    <dgm:cxn modelId="{0C76FE43-558A-4FE3-945D-3A12C820A69B}" type="presParOf" srcId="{7735C41B-2921-478B-AC88-ECA03EB4C509}" destId="{C467694B-BA48-4C0D-A4BF-D6838D44922D}" srcOrd="0" destOrd="0" presId="urn:microsoft.com/office/officeart/2005/8/layout/hierarchy2"/>
    <dgm:cxn modelId="{F446A8D5-934F-4F7A-A684-BED8872C4744}" type="presParOf" srcId="{09FED826-9999-4FD1-8B95-635C7EC83060}" destId="{3B38DA47-48CF-45FC-89EE-E2FACEECA7E2}" srcOrd="1" destOrd="0" presId="urn:microsoft.com/office/officeart/2005/8/layout/hierarchy2"/>
    <dgm:cxn modelId="{5175B2AF-0C5C-432C-82D5-0949A5B63E3E}" type="presParOf" srcId="{3B38DA47-48CF-45FC-89EE-E2FACEECA7E2}" destId="{52C79F9D-2036-48A7-B56D-F0C17044B18F}" srcOrd="0" destOrd="0" presId="urn:microsoft.com/office/officeart/2005/8/layout/hierarchy2"/>
    <dgm:cxn modelId="{765DE02E-720F-4057-AE78-F5D0DDFF6FA7}" type="presParOf" srcId="{3B38DA47-48CF-45FC-89EE-E2FACEECA7E2}" destId="{492D600C-7B42-4929-9B66-6BBB9291FD69}" srcOrd="1" destOrd="0" presId="urn:microsoft.com/office/officeart/2005/8/layout/hierarchy2"/>
    <dgm:cxn modelId="{D791AE69-7E5A-46FB-8EAB-F0965C3D03D9}" type="presParOf" srcId="{3D02FC7F-21EA-4847-A97F-9499E9CF48A3}" destId="{7B4F4330-9069-4ECF-AFD4-7B48E7965911}" srcOrd="2" destOrd="0" presId="urn:microsoft.com/office/officeart/2005/8/layout/hierarchy2"/>
    <dgm:cxn modelId="{68582C0D-3BBA-45F0-948C-EB0AC55542CB}" type="presParOf" srcId="{7B4F4330-9069-4ECF-AFD4-7B48E7965911}" destId="{781AC842-9FB5-453F-BE05-BDFA0D802322}" srcOrd="0" destOrd="0" presId="urn:microsoft.com/office/officeart/2005/8/layout/hierarchy2"/>
    <dgm:cxn modelId="{038DF1AA-6412-48DA-87C0-49E992CC5350}" type="presParOf" srcId="{3D02FC7F-21EA-4847-A97F-9499E9CF48A3}" destId="{4D8E80ED-FBA9-4CD8-93A2-5A5E7FB41B39}" srcOrd="3" destOrd="0" presId="urn:microsoft.com/office/officeart/2005/8/layout/hierarchy2"/>
    <dgm:cxn modelId="{87E36B02-2DD6-4D8F-BDA3-3DEDEF41D424}" type="presParOf" srcId="{4D8E80ED-FBA9-4CD8-93A2-5A5E7FB41B39}" destId="{15ECD1F1-F6AB-4521-8E77-AF5F543E1F15}" srcOrd="0" destOrd="0" presId="urn:microsoft.com/office/officeart/2005/8/layout/hierarchy2"/>
    <dgm:cxn modelId="{636485FD-6A58-4477-A37D-82DF56F1F1C3}" type="presParOf" srcId="{4D8E80ED-FBA9-4CD8-93A2-5A5E7FB41B39}" destId="{4DC1D39F-18F8-4981-B7EC-F4B5609C1B94}" srcOrd="1" destOrd="0" presId="urn:microsoft.com/office/officeart/2005/8/layout/hierarchy2"/>
    <dgm:cxn modelId="{7FF22C44-CF2D-4986-AFF6-3CF6F141D9C9}" type="presParOf" srcId="{4DC1D39F-18F8-4981-B7EC-F4B5609C1B94}" destId="{CEC051E4-2C93-4033-83E9-533CCB9C160A}" srcOrd="0" destOrd="0" presId="urn:microsoft.com/office/officeart/2005/8/layout/hierarchy2"/>
    <dgm:cxn modelId="{F30CECF5-85A8-460D-966C-26A4CE856D9B}" type="presParOf" srcId="{CEC051E4-2C93-4033-83E9-533CCB9C160A}" destId="{C42EECA4-FDDD-47B7-9617-27A3703C7FFD}" srcOrd="0" destOrd="0" presId="urn:microsoft.com/office/officeart/2005/8/layout/hierarchy2"/>
    <dgm:cxn modelId="{BE35F9F9-1247-47EB-A62D-D599923857E0}" type="presParOf" srcId="{4DC1D39F-18F8-4981-B7EC-F4B5609C1B94}" destId="{21B8E7E4-B609-4D4D-AFFF-32E7EB84D445}" srcOrd="1" destOrd="0" presId="urn:microsoft.com/office/officeart/2005/8/layout/hierarchy2"/>
    <dgm:cxn modelId="{6BCFBD04-39C9-486F-9306-742AB98B254E}" type="presParOf" srcId="{21B8E7E4-B609-4D4D-AFFF-32E7EB84D445}" destId="{F616C96C-0247-4875-BB4D-F1E9E9555947}" srcOrd="0" destOrd="0" presId="urn:microsoft.com/office/officeart/2005/8/layout/hierarchy2"/>
    <dgm:cxn modelId="{A6D1268A-718D-45CD-B094-F3299A4D1071}" type="presParOf" srcId="{21B8E7E4-B609-4D4D-AFFF-32E7EB84D445}" destId="{4875A350-5771-4839-8149-47048833C34E}" srcOrd="1" destOrd="0" presId="urn:microsoft.com/office/officeart/2005/8/layout/hierarchy2"/>
    <dgm:cxn modelId="{86AB110C-3DC0-42A3-9CA8-9096FF9586AB}" type="presParOf" srcId="{4875A350-5771-4839-8149-47048833C34E}" destId="{88DE7B53-7E28-4D5D-A791-F67C5EC8338B}" srcOrd="0" destOrd="0" presId="urn:microsoft.com/office/officeart/2005/8/layout/hierarchy2"/>
    <dgm:cxn modelId="{05B2D5DF-1927-438D-8BCE-6880BE9D6173}" type="presParOf" srcId="{88DE7B53-7E28-4D5D-A791-F67C5EC8338B}" destId="{657D9D2B-DAA5-4CEB-ABEA-246D23CFA180}" srcOrd="0" destOrd="0" presId="urn:microsoft.com/office/officeart/2005/8/layout/hierarchy2"/>
    <dgm:cxn modelId="{0CDD3AA8-C496-49DE-BC2F-A118B860B887}" type="presParOf" srcId="{4875A350-5771-4839-8149-47048833C34E}" destId="{9E60727B-01CD-4C03-A37F-A61D7D1A59E7}" srcOrd="1" destOrd="0" presId="urn:microsoft.com/office/officeart/2005/8/layout/hierarchy2"/>
    <dgm:cxn modelId="{3028E330-4A30-4344-A470-FCC41E2E6DB8}" type="presParOf" srcId="{9E60727B-01CD-4C03-A37F-A61D7D1A59E7}" destId="{07F6C14C-9249-41A7-A59A-F6EF9C0E8CD5}" srcOrd="0" destOrd="0" presId="urn:microsoft.com/office/officeart/2005/8/layout/hierarchy2"/>
    <dgm:cxn modelId="{7B7A088B-12FD-4BEA-BFFB-FF948CBD6FDC}" type="presParOf" srcId="{9E60727B-01CD-4C03-A37F-A61D7D1A59E7}" destId="{733CF459-5523-4F3B-939F-0BFFE28529A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738E32-9F74-445B-85C1-0A6BDA713ABE}">
      <dsp:nvSpPr>
        <dsp:cNvPr id="0" name=""/>
        <dsp:cNvSpPr/>
      </dsp:nvSpPr>
      <dsp:spPr>
        <a:xfrm>
          <a:off x="14442" y="2895241"/>
          <a:ext cx="1614312" cy="80715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CIF</a:t>
          </a:r>
          <a:endParaRPr lang="es-ES" sz="3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8083" y="2918882"/>
        <a:ext cx="1567030" cy="759874"/>
      </dsp:txXfrm>
    </dsp:sp>
    <dsp:sp modelId="{65D96018-E3F4-4AE9-B5F4-41A945DEE28C}">
      <dsp:nvSpPr>
        <dsp:cNvPr id="0" name=""/>
        <dsp:cNvSpPr/>
      </dsp:nvSpPr>
      <dsp:spPr>
        <a:xfrm rot="17791437">
          <a:off x="1228638" y="2640300"/>
          <a:ext cx="1445960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1445960" y="11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915469" y="2615785"/>
        <a:ext cx="72298" cy="72298"/>
      </dsp:txXfrm>
    </dsp:sp>
    <dsp:sp modelId="{49EC25BC-7CA3-40B3-A567-9CE30323FA0B}">
      <dsp:nvSpPr>
        <dsp:cNvPr id="0" name=""/>
        <dsp:cNvSpPr/>
      </dsp:nvSpPr>
      <dsp:spPr>
        <a:xfrm>
          <a:off x="2274480" y="1601471"/>
          <a:ext cx="2165390" cy="80715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Características personales</a:t>
          </a:r>
          <a:endParaRPr lang="es-ES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298121" y="1625112"/>
        <a:ext cx="2118108" cy="759874"/>
      </dsp:txXfrm>
    </dsp:sp>
    <dsp:sp modelId="{CBC40EAA-9827-4272-A736-10BC0DEDE2C6}">
      <dsp:nvSpPr>
        <dsp:cNvPr id="0" name=""/>
        <dsp:cNvSpPr/>
      </dsp:nvSpPr>
      <dsp:spPr>
        <a:xfrm rot="18673726">
          <a:off x="4272856" y="1624986"/>
          <a:ext cx="979756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979756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738240" y="1612126"/>
        <a:ext cx="48987" cy="48987"/>
      </dsp:txXfrm>
    </dsp:sp>
    <dsp:sp modelId="{E605911D-45C2-49D8-AD70-D8DBBDEA1F04}">
      <dsp:nvSpPr>
        <dsp:cNvPr id="0" name=""/>
        <dsp:cNvSpPr/>
      </dsp:nvSpPr>
      <dsp:spPr>
        <a:xfrm>
          <a:off x="5085596" y="864612"/>
          <a:ext cx="1614312" cy="80715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Estructuras</a:t>
          </a:r>
          <a:r>
            <a:rPr lang="es-ES" sz="2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endParaRPr lang="es-ES" sz="2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09237" y="888253"/>
        <a:ext cx="1567030" cy="759874"/>
      </dsp:txXfrm>
    </dsp:sp>
    <dsp:sp modelId="{51216D8D-D274-4C02-8B46-B0FAE0AD93A7}">
      <dsp:nvSpPr>
        <dsp:cNvPr id="0" name=""/>
        <dsp:cNvSpPr/>
      </dsp:nvSpPr>
      <dsp:spPr>
        <a:xfrm>
          <a:off x="6699909" y="1256556"/>
          <a:ext cx="645725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645725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006628" y="1252047"/>
        <a:ext cx="32286" cy="32286"/>
      </dsp:txXfrm>
    </dsp:sp>
    <dsp:sp modelId="{5BBE778A-0631-4FC3-B297-491AEBE1C3E5}">
      <dsp:nvSpPr>
        <dsp:cNvPr id="0" name=""/>
        <dsp:cNvSpPr/>
      </dsp:nvSpPr>
      <dsp:spPr>
        <a:xfrm>
          <a:off x="7345634" y="487888"/>
          <a:ext cx="1614312" cy="156060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Órganos, extremidades y sus componentes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91343" y="533597"/>
        <a:ext cx="1522894" cy="1469186"/>
      </dsp:txXfrm>
    </dsp:sp>
    <dsp:sp modelId="{A0A3C588-46D3-4415-9C6A-85EBEC0C3900}">
      <dsp:nvSpPr>
        <dsp:cNvPr id="0" name=""/>
        <dsp:cNvSpPr/>
      </dsp:nvSpPr>
      <dsp:spPr>
        <a:xfrm>
          <a:off x="8959947" y="1256556"/>
          <a:ext cx="645725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645725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9266666" y="1252047"/>
        <a:ext cx="32286" cy="32286"/>
      </dsp:txXfrm>
    </dsp:sp>
    <dsp:sp modelId="{1AC93434-8C33-4020-A2F6-01244DF6C545}">
      <dsp:nvSpPr>
        <dsp:cNvPr id="0" name=""/>
        <dsp:cNvSpPr/>
      </dsp:nvSpPr>
      <dsp:spPr>
        <a:xfrm>
          <a:off x="9605672" y="621965"/>
          <a:ext cx="1614312" cy="1292451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Ejemplo: 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43527" y="659820"/>
        <a:ext cx="1538602" cy="1216741"/>
      </dsp:txXfrm>
    </dsp:sp>
    <dsp:sp modelId="{62437801-05D5-41DB-AB70-0A10CDBB949A}">
      <dsp:nvSpPr>
        <dsp:cNvPr id="0" name=""/>
        <dsp:cNvSpPr/>
      </dsp:nvSpPr>
      <dsp:spPr>
        <a:xfrm rot="2926274">
          <a:off x="4272856" y="2361845"/>
          <a:ext cx="979756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979756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738240" y="2348985"/>
        <a:ext cx="48987" cy="48987"/>
      </dsp:txXfrm>
    </dsp:sp>
    <dsp:sp modelId="{CC9B5D50-22CE-46EF-96A9-1F73DB1F2EFC}">
      <dsp:nvSpPr>
        <dsp:cNvPr id="0" name=""/>
        <dsp:cNvSpPr/>
      </dsp:nvSpPr>
      <dsp:spPr>
        <a:xfrm>
          <a:off x="5085596" y="2338330"/>
          <a:ext cx="1614312" cy="80715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Funciones</a:t>
          </a:r>
          <a:r>
            <a:rPr lang="es-ES" sz="2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endParaRPr lang="es-ES" sz="2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09237" y="2361971"/>
        <a:ext cx="1567030" cy="759874"/>
      </dsp:txXfrm>
    </dsp:sp>
    <dsp:sp modelId="{A69AD4B0-5AE2-4F5F-8456-F957CDB140C8}">
      <dsp:nvSpPr>
        <dsp:cNvPr id="0" name=""/>
        <dsp:cNvSpPr/>
      </dsp:nvSpPr>
      <dsp:spPr>
        <a:xfrm>
          <a:off x="6699909" y="2730274"/>
          <a:ext cx="645725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645725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006628" y="2725765"/>
        <a:ext cx="32286" cy="32286"/>
      </dsp:txXfrm>
    </dsp:sp>
    <dsp:sp modelId="{36DC3F7D-43B3-458B-93FF-37E85D4C93FA}">
      <dsp:nvSpPr>
        <dsp:cNvPr id="0" name=""/>
        <dsp:cNvSpPr/>
      </dsp:nvSpPr>
      <dsp:spPr>
        <a:xfrm>
          <a:off x="7345634" y="2198240"/>
          <a:ext cx="1614312" cy="108733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Psicológicas y fisiológicas de los sistemas corporales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7481" y="2230087"/>
        <a:ext cx="1550618" cy="1023642"/>
      </dsp:txXfrm>
    </dsp:sp>
    <dsp:sp modelId="{594919A4-F8BE-479D-B1B4-4477594D699A}">
      <dsp:nvSpPr>
        <dsp:cNvPr id="0" name=""/>
        <dsp:cNvSpPr/>
      </dsp:nvSpPr>
      <dsp:spPr>
        <a:xfrm>
          <a:off x="8959947" y="2730274"/>
          <a:ext cx="645725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645725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9266666" y="2725765"/>
        <a:ext cx="32286" cy="32286"/>
      </dsp:txXfrm>
    </dsp:sp>
    <dsp:sp modelId="{7B44707C-7BBC-462D-A758-D83A8D74AA84}">
      <dsp:nvSpPr>
        <dsp:cNvPr id="0" name=""/>
        <dsp:cNvSpPr/>
      </dsp:nvSpPr>
      <dsp:spPr>
        <a:xfrm>
          <a:off x="9605672" y="2169566"/>
          <a:ext cx="1614312" cy="114468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Ejemplo: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39199" y="2203093"/>
        <a:ext cx="1547258" cy="1077630"/>
      </dsp:txXfrm>
    </dsp:sp>
    <dsp:sp modelId="{2B0BB514-7500-4018-8417-1B36AEB52B8C}">
      <dsp:nvSpPr>
        <dsp:cNvPr id="0" name=""/>
        <dsp:cNvSpPr/>
      </dsp:nvSpPr>
      <dsp:spPr>
        <a:xfrm rot="3808563">
          <a:off x="1228638" y="3934070"/>
          <a:ext cx="1445960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1445960" y="11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915469" y="3909555"/>
        <a:ext cx="72298" cy="72298"/>
      </dsp:txXfrm>
    </dsp:sp>
    <dsp:sp modelId="{A1E7822B-2FC2-4016-B3F4-1977EF71AAE3}">
      <dsp:nvSpPr>
        <dsp:cNvPr id="0" name=""/>
        <dsp:cNvSpPr/>
      </dsp:nvSpPr>
      <dsp:spPr>
        <a:xfrm>
          <a:off x="2274480" y="4189011"/>
          <a:ext cx="2183341" cy="80715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Características del entorno</a:t>
          </a:r>
          <a:endParaRPr lang="es-ES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298121" y="4212652"/>
        <a:ext cx="2136059" cy="759874"/>
      </dsp:txXfrm>
    </dsp:sp>
    <dsp:sp modelId="{2836036E-4547-48F1-90EE-CE8131A6F371}">
      <dsp:nvSpPr>
        <dsp:cNvPr id="0" name=""/>
        <dsp:cNvSpPr/>
      </dsp:nvSpPr>
      <dsp:spPr>
        <a:xfrm rot="18691781">
          <a:off x="4325735" y="4287529"/>
          <a:ext cx="783918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783918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698096" y="4279565"/>
        <a:ext cx="39195" cy="39195"/>
      </dsp:txXfrm>
    </dsp:sp>
    <dsp:sp modelId="{1BD7373A-60D8-4AAD-BF3C-CC35EE14BA39}">
      <dsp:nvSpPr>
        <dsp:cNvPr id="0" name=""/>
        <dsp:cNvSpPr/>
      </dsp:nvSpPr>
      <dsp:spPr>
        <a:xfrm>
          <a:off x="4977566" y="3602159"/>
          <a:ext cx="1614312" cy="80715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Actividades</a:t>
          </a:r>
          <a:endParaRPr lang="es-ES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001207" y="3625800"/>
        <a:ext cx="1567030" cy="759874"/>
      </dsp:txXfrm>
    </dsp:sp>
    <dsp:sp modelId="{CC9644B9-2567-4E2D-8E9E-A90BFD2CA9CD}">
      <dsp:nvSpPr>
        <dsp:cNvPr id="0" name=""/>
        <dsp:cNvSpPr/>
      </dsp:nvSpPr>
      <dsp:spPr>
        <a:xfrm rot="37872">
          <a:off x="6591855" y="3998422"/>
          <a:ext cx="783990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783990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964251" y="3990456"/>
        <a:ext cx="39199" cy="39199"/>
      </dsp:txXfrm>
    </dsp:sp>
    <dsp:sp modelId="{E71BDFD4-74B9-4A2E-898C-B0B25A7064EA}">
      <dsp:nvSpPr>
        <dsp:cNvPr id="0" name=""/>
        <dsp:cNvSpPr/>
      </dsp:nvSpPr>
      <dsp:spPr>
        <a:xfrm>
          <a:off x="7375822" y="3610796"/>
          <a:ext cx="1614312" cy="80715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Realización de tarea o acción por una persona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99463" y="3634437"/>
        <a:ext cx="1567030" cy="759874"/>
      </dsp:txXfrm>
    </dsp:sp>
    <dsp:sp modelId="{7735C41B-2921-478B-AC88-ECA03EB4C509}">
      <dsp:nvSpPr>
        <dsp:cNvPr id="0" name=""/>
        <dsp:cNvSpPr/>
      </dsp:nvSpPr>
      <dsp:spPr>
        <a:xfrm rot="21489096">
          <a:off x="8989972" y="3992679"/>
          <a:ext cx="623852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623852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9286302" y="3988717"/>
        <a:ext cx="31192" cy="31192"/>
      </dsp:txXfrm>
    </dsp:sp>
    <dsp:sp modelId="{52C79F9D-2036-48A7-B56D-F0C17044B18F}">
      <dsp:nvSpPr>
        <dsp:cNvPr id="0" name=""/>
        <dsp:cNvSpPr/>
      </dsp:nvSpPr>
      <dsp:spPr>
        <a:xfrm>
          <a:off x="9613663" y="3447464"/>
          <a:ext cx="1614312" cy="109357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Ejemplo:</a:t>
          </a:r>
          <a:r>
            <a:rPr lang="es-ES" sz="3000" kern="1200" dirty="0" smtClean="0"/>
            <a:t> </a:t>
          </a:r>
          <a:endParaRPr lang="es-ES" sz="3000" kern="1200" dirty="0"/>
        </a:p>
      </dsp:txBody>
      <dsp:txXfrm>
        <a:off x="9645693" y="3479494"/>
        <a:ext cx="1550252" cy="1029515"/>
      </dsp:txXfrm>
    </dsp:sp>
    <dsp:sp modelId="{7B4F4330-9069-4ECF-AFD4-7B48E7965911}">
      <dsp:nvSpPr>
        <dsp:cNvPr id="0" name=""/>
        <dsp:cNvSpPr/>
      </dsp:nvSpPr>
      <dsp:spPr>
        <a:xfrm rot="3214508">
          <a:off x="4271949" y="4949119"/>
          <a:ext cx="915107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915107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706625" y="4937875"/>
        <a:ext cx="45755" cy="45755"/>
      </dsp:txXfrm>
    </dsp:sp>
    <dsp:sp modelId="{15ECD1F1-F6AB-4521-8E77-AF5F543E1F15}">
      <dsp:nvSpPr>
        <dsp:cNvPr id="0" name=""/>
        <dsp:cNvSpPr/>
      </dsp:nvSpPr>
      <dsp:spPr>
        <a:xfrm>
          <a:off x="5001184" y="4925339"/>
          <a:ext cx="1781297" cy="80715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Participación</a:t>
          </a:r>
          <a:endParaRPr lang="es-ES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024825" y="4948980"/>
        <a:ext cx="1734015" cy="759874"/>
      </dsp:txXfrm>
    </dsp:sp>
    <dsp:sp modelId="{CEC051E4-2C93-4033-83E9-533CCB9C160A}">
      <dsp:nvSpPr>
        <dsp:cNvPr id="0" name=""/>
        <dsp:cNvSpPr/>
      </dsp:nvSpPr>
      <dsp:spPr>
        <a:xfrm rot="44158">
          <a:off x="6782458" y="5320931"/>
          <a:ext cx="568075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68075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052293" y="5318364"/>
        <a:ext cx="28403" cy="28403"/>
      </dsp:txXfrm>
    </dsp:sp>
    <dsp:sp modelId="{F616C96C-0247-4875-BB4D-F1E9E9555947}">
      <dsp:nvSpPr>
        <dsp:cNvPr id="0" name=""/>
        <dsp:cNvSpPr/>
      </dsp:nvSpPr>
      <dsp:spPr>
        <a:xfrm>
          <a:off x="7350509" y="4800097"/>
          <a:ext cx="1572695" cy="107223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Implicación de una persona en una situación vital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81914" y="4831502"/>
        <a:ext cx="1509885" cy="1009424"/>
      </dsp:txXfrm>
    </dsp:sp>
    <dsp:sp modelId="{88DE7B53-7E28-4D5D-A791-F67C5EC8338B}">
      <dsp:nvSpPr>
        <dsp:cNvPr id="0" name=""/>
        <dsp:cNvSpPr/>
      </dsp:nvSpPr>
      <dsp:spPr>
        <a:xfrm rot="21585846">
          <a:off x="8923202" y="5323167"/>
          <a:ext cx="686137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686137" y="11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9249117" y="5317648"/>
        <a:ext cx="34306" cy="34306"/>
      </dsp:txXfrm>
    </dsp:sp>
    <dsp:sp modelId="{07F6C14C-9249-41A7-A59A-F6EF9C0E8CD5}">
      <dsp:nvSpPr>
        <dsp:cNvPr id="0" name=""/>
        <dsp:cNvSpPr/>
      </dsp:nvSpPr>
      <dsp:spPr>
        <a:xfrm>
          <a:off x="9609337" y="4780297"/>
          <a:ext cx="1614312" cy="110618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Ejemplo: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41736" y="4812696"/>
        <a:ext cx="1549514" cy="1041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7829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9925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5275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0626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5759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4478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9387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4084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5852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3258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2119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FC0DD-0460-44F4-BDEC-D843583F79EA}" type="datetimeFigureOut">
              <a:rPr lang="es-CR" smtClean="0"/>
              <a:t>15/2/2019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87F75-6E59-49F2-9DB1-362D7B773C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4745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669" y="1704109"/>
            <a:ext cx="9088582" cy="3235643"/>
          </a:xfrm>
        </p:spPr>
        <p:txBody>
          <a:bodyPr>
            <a:normAutofit fontScale="90000"/>
          </a:bodyPr>
          <a:lstStyle/>
          <a:p>
            <a:r>
              <a:rPr lang="es-ES" altLang="es-CR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Clasificación Internacional del Funcionamiento, </a:t>
            </a:r>
            <a:br>
              <a:rPr lang="es-ES" altLang="es-CR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altLang="es-CR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 Discapacidad </a:t>
            </a:r>
            <a:br>
              <a:rPr lang="es-ES" altLang="es-CR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altLang="es-CR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de la Salud</a:t>
            </a:r>
            <a:endParaRPr lang="es-CR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4" y="0"/>
            <a:ext cx="12200313" cy="10372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5898"/>
            <a:ext cx="12191999" cy="111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31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4" y="-1"/>
            <a:ext cx="12200313" cy="90608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0596"/>
            <a:ext cx="12191999" cy="1047407"/>
          </a:xfrm>
          <a:prstGeom prst="rect">
            <a:avLst/>
          </a:prstGeom>
        </p:spPr>
      </p:pic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455619"/>
              </p:ext>
            </p:extLst>
          </p:nvPr>
        </p:nvGraphicFramePr>
        <p:xfrm>
          <a:off x="326572" y="248194"/>
          <a:ext cx="11377747" cy="6244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6218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52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Tema de Office</vt:lpstr>
      <vt:lpstr>Clasificación Internacional del Funcionamiento,  de la Discapacidad  y de la Salud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Clasificación Internacional del Funcionamiento,  de la Discapacidad  y de la Salud</dc:title>
  <dc:creator>Ana Leonor Sanabria Romero</dc:creator>
  <cp:lastModifiedBy>Monica Garcia Murillo</cp:lastModifiedBy>
  <cp:revision>18</cp:revision>
  <dcterms:created xsi:type="dcterms:W3CDTF">2018-09-25T14:02:12Z</dcterms:created>
  <dcterms:modified xsi:type="dcterms:W3CDTF">2019-02-15T16:03:12Z</dcterms:modified>
</cp:coreProperties>
</file>