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272" r:id="rId4"/>
  </p:sldMasterIdLst>
  <p:notesMasterIdLst>
    <p:notesMasterId r:id="rId8"/>
  </p:notesMasterIdLst>
  <p:handoutMasterIdLst>
    <p:handoutMasterId r:id="rId9"/>
  </p:handoutMasterIdLst>
  <p:sldIdLst>
    <p:sldId id="257" r:id="rId5"/>
    <p:sldId id="258" r:id="rId6"/>
    <p:sldId id="259" r:id="rId7"/>
  </p:sldIdLst>
  <p:sldSz cx="6858000" cy="9144000" type="screen4x3"/>
  <p:notesSz cx="6858000" cy="9144000"/>
  <p:defaultTextStyle>
    <a:defPPr rtl="0"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CA01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579408-8A80-4A58-BCA5-8E03AECCBF39}" v="11" dt="2020-06-09T13:54:01.2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35" autoAdjust="0"/>
  </p:normalViewPr>
  <p:slideViewPr>
    <p:cSldViewPr snapToGrid="0" snapToObjects="1">
      <p:cViewPr varScale="1">
        <p:scale>
          <a:sx n="51" d="100"/>
          <a:sy n="51" d="100"/>
        </p:scale>
        <p:origin x="22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77" d="100"/>
          <a:sy n="77" d="100"/>
        </p:scale>
        <p:origin x="328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>
            <a:extLst>
              <a:ext uri="{FF2B5EF4-FFF2-40B4-BE49-F238E27FC236}">
                <a16:creationId xmlns:a16="http://schemas.microsoft.com/office/drawing/2014/main" id="{99BD70A9-75BB-42D9-8848-B86A67D03E9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/>
          </a:p>
        </p:txBody>
      </p:sp>
      <p:sp>
        <p:nvSpPr>
          <p:cNvPr id="3" name="Marcador de posición de fecha 2">
            <a:extLst>
              <a:ext uri="{FF2B5EF4-FFF2-40B4-BE49-F238E27FC236}">
                <a16:creationId xmlns:a16="http://schemas.microsoft.com/office/drawing/2014/main" id="{6A79B37A-EDAC-4F90-BDAD-549C6578C19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6F8CBC60-4D88-44B5-909E-2E31E8232BED}" type="datetime1">
              <a:rPr lang="es-ES" smtClean="0"/>
              <a:t>13/10/2020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904BD82-B9E9-4C2E-B9F9-E8FF4E0B354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/>
          </a:p>
        </p:txBody>
      </p:sp>
      <p:sp>
        <p:nvSpPr>
          <p:cNvPr id="5" name="Marcador de posición de número de diapositiva 4">
            <a:extLst>
              <a:ext uri="{FF2B5EF4-FFF2-40B4-BE49-F238E27FC236}">
                <a16:creationId xmlns:a16="http://schemas.microsoft.com/office/drawing/2014/main" id="{9A2CAF61-B037-4337-AD6C-7A091EA4441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6295BA7-8A40-407C-9262-0F556512E64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9054813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noProof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B04A94D3-FC61-4E09-BD75-36D54FF7BDE1}" type="datetime1">
              <a:rPr lang="es-ES" noProof="0" smtClean="0"/>
              <a:t>13/10/2020</a:t>
            </a:fld>
            <a:endParaRPr lang="es-ES" noProof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ES" noProof="0"/>
          </a:p>
        </p:txBody>
      </p:sp>
      <p:sp>
        <p:nvSpPr>
          <p:cNvPr id="5" name="Marcador de posición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noProof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A905953-C51A-4989-B300-C3ACB18B10C9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135212825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DA905953-C51A-4989-B300-C3ACB18B10C9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472644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DF222D-6A59-7C46-9E9A-4B898498F0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rtlCol="0" anchor="b"/>
          <a:lstStyle>
            <a:lvl1pPr algn="ctr">
              <a:defRPr sz="3375"/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9DF9BB5-F5A4-4349-BAC6-05865C13EB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 rtlCol="0"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pPr rtl="0"/>
            <a:r>
              <a:rPr lang="es-ES" noProof="0"/>
              <a:t>Haga clic para editar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C377A8E-7FF9-4746-A6F7-880B8B198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8BF7DEC-4056-4DD8-A6FF-BF8153399CA4}" type="datetime1">
              <a:rPr lang="es-ES" noProof="0" smtClean="0"/>
              <a:t>13/10/2020</a:t>
            </a:fld>
            <a:endParaRPr lang="es-ES" noProof="0"/>
          </a:p>
        </p:txBody>
      </p:sp>
      <p:sp>
        <p:nvSpPr>
          <p:cNvPr id="5" name="Marcador de posición de pie de página 4">
            <a:extLst>
              <a:ext uri="{FF2B5EF4-FFF2-40B4-BE49-F238E27FC236}">
                <a16:creationId xmlns:a16="http://schemas.microsoft.com/office/drawing/2014/main" id="{1822DF7A-1F98-D743-BA78-2C0A343A9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posición de número de diapositiva 5">
            <a:extLst>
              <a:ext uri="{FF2B5EF4-FFF2-40B4-BE49-F238E27FC236}">
                <a16:creationId xmlns:a16="http://schemas.microsoft.com/office/drawing/2014/main" id="{3C1C5D61-8A98-7741-AFBA-0E1DC4F43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7E5DE-B69D-B14D-9695-39B388F72916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02965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295174-6280-3048-9EF6-EA149D30F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texto vertical 2">
            <a:extLst>
              <a:ext uri="{FF2B5EF4-FFF2-40B4-BE49-F238E27FC236}">
                <a16:creationId xmlns:a16="http://schemas.microsoft.com/office/drawing/2014/main" id="{9658313D-3B9C-254F-9192-7C48ACBC3F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es-ES" noProof="0"/>
              <a:t>Editar el estilo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5101442-E3C5-964E-9F9E-E711D32AA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37086B0-B66D-4B66-8835-17DF4334F706}" type="datetime1">
              <a:rPr lang="es-ES" noProof="0" smtClean="0"/>
              <a:t>13/10/2020</a:t>
            </a:fld>
            <a:endParaRPr lang="es-ES" noProof="0"/>
          </a:p>
        </p:txBody>
      </p:sp>
      <p:sp>
        <p:nvSpPr>
          <p:cNvPr id="5" name="Marcador de posición de pie de página 4">
            <a:extLst>
              <a:ext uri="{FF2B5EF4-FFF2-40B4-BE49-F238E27FC236}">
                <a16:creationId xmlns:a16="http://schemas.microsoft.com/office/drawing/2014/main" id="{894276A8-DF39-F84B-91B9-71E08B8ED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posición de número de diapositiva 5">
            <a:extLst>
              <a:ext uri="{FF2B5EF4-FFF2-40B4-BE49-F238E27FC236}">
                <a16:creationId xmlns:a16="http://schemas.microsoft.com/office/drawing/2014/main" id="{36D96526-0C4A-E243-BAC6-611D61425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7E5DE-B69D-B14D-9695-39B388F72916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611165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2BBE546-C7BA-FF4C-A245-72B7C90684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07756" y="486834"/>
            <a:ext cx="1478756" cy="7749117"/>
          </a:xfrm>
        </p:spPr>
        <p:txBody>
          <a:bodyPr vert="eaVert"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texto vertical 2">
            <a:extLst>
              <a:ext uri="{FF2B5EF4-FFF2-40B4-BE49-F238E27FC236}">
                <a16:creationId xmlns:a16="http://schemas.microsoft.com/office/drawing/2014/main" id="{59476CBE-BD92-D84A-8D0E-5457802516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87" y="486834"/>
            <a:ext cx="4350544" cy="7749117"/>
          </a:xfrm>
        </p:spPr>
        <p:txBody>
          <a:bodyPr vert="eaVert" rtlCol="0"/>
          <a:lstStyle/>
          <a:p>
            <a:pPr lvl="0" rtl="0"/>
            <a:r>
              <a:rPr lang="es-ES" noProof="0"/>
              <a:t>Editar el estilo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714D095-B98D-9044-AE57-FA9292843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2BA8ECB-0868-4FB2-83EF-2B8F040DBDFD}" type="datetime1">
              <a:rPr lang="es-ES" noProof="0" smtClean="0"/>
              <a:t>13/10/2020</a:t>
            </a:fld>
            <a:endParaRPr lang="es-ES" noProof="0"/>
          </a:p>
        </p:txBody>
      </p:sp>
      <p:sp>
        <p:nvSpPr>
          <p:cNvPr id="5" name="Marcador de posición de pie de página 4">
            <a:extLst>
              <a:ext uri="{FF2B5EF4-FFF2-40B4-BE49-F238E27FC236}">
                <a16:creationId xmlns:a16="http://schemas.microsoft.com/office/drawing/2014/main" id="{06D7457E-114F-2D43-A8EE-494A3B4D4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posición de número de diapositiva 5">
            <a:extLst>
              <a:ext uri="{FF2B5EF4-FFF2-40B4-BE49-F238E27FC236}">
                <a16:creationId xmlns:a16="http://schemas.microsoft.com/office/drawing/2014/main" id="{266AC0DA-245A-F244-AC89-13F857D08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7E5DE-B69D-B14D-9695-39B388F72916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1085818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4869D4-522F-444A-BF71-708DED472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contenido 2">
            <a:extLst>
              <a:ext uri="{FF2B5EF4-FFF2-40B4-BE49-F238E27FC236}">
                <a16:creationId xmlns:a16="http://schemas.microsoft.com/office/drawing/2014/main" id="{8D210178-0E44-1D4E-A380-A78780761C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es-ES" noProof="0"/>
              <a:t>Editar el estilo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942246F-460D-C04F-929E-762CD2C59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AF4E831-82B0-4993-A889-C1C9ECB6E814}" type="datetime1">
              <a:rPr lang="es-ES" noProof="0" smtClean="0"/>
              <a:t>13/10/2020</a:t>
            </a:fld>
            <a:endParaRPr lang="es-ES" noProof="0"/>
          </a:p>
        </p:txBody>
      </p:sp>
      <p:sp>
        <p:nvSpPr>
          <p:cNvPr id="5" name="Marcador de posición de pie de página 4">
            <a:extLst>
              <a:ext uri="{FF2B5EF4-FFF2-40B4-BE49-F238E27FC236}">
                <a16:creationId xmlns:a16="http://schemas.microsoft.com/office/drawing/2014/main" id="{3525B5E2-4D79-8B46-9564-1650F1D0B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posición de número de diapositiva 5">
            <a:extLst>
              <a:ext uri="{FF2B5EF4-FFF2-40B4-BE49-F238E27FC236}">
                <a16:creationId xmlns:a16="http://schemas.microsoft.com/office/drawing/2014/main" id="{30118DC0-D5BD-E849-B9E8-B5B1C484F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7E5DE-B69D-B14D-9695-39B388F72916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4095033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EA1CB5-7CE4-B444-8F30-143DBED87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6" y="2279652"/>
            <a:ext cx="5915025" cy="3803649"/>
          </a:xfrm>
        </p:spPr>
        <p:txBody>
          <a:bodyPr rtlCol="0" anchor="b"/>
          <a:lstStyle>
            <a:lvl1pPr>
              <a:defRPr sz="3375"/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texto 2">
            <a:extLst>
              <a:ext uri="{FF2B5EF4-FFF2-40B4-BE49-F238E27FC236}">
                <a16:creationId xmlns:a16="http://schemas.microsoft.com/office/drawing/2014/main" id="{25A07E9F-DFC7-594D-8341-D1678C3E53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6" y="6119285"/>
            <a:ext cx="5915025" cy="2000249"/>
          </a:xfrm>
        </p:spPr>
        <p:txBody>
          <a:bodyPr rtlCol="0"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/>
              <a:t>Editar el estilo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1FA6D84-147A-244C-8CCD-459042888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D33E1A8-49D0-45D6-86DF-4E62C7B0D004}" type="datetime1">
              <a:rPr lang="es-ES" noProof="0" smtClean="0"/>
              <a:t>13/10/2020</a:t>
            </a:fld>
            <a:endParaRPr lang="es-ES" noProof="0"/>
          </a:p>
        </p:txBody>
      </p:sp>
      <p:sp>
        <p:nvSpPr>
          <p:cNvPr id="5" name="Marcador de posición de pie de página 4">
            <a:extLst>
              <a:ext uri="{FF2B5EF4-FFF2-40B4-BE49-F238E27FC236}">
                <a16:creationId xmlns:a16="http://schemas.microsoft.com/office/drawing/2014/main" id="{C97862FD-6250-E74F-82C0-1AACEBA3A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posición de número de diapositiva 5">
            <a:extLst>
              <a:ext uri="{FF2B5EF4-FFF2-40B4-BE49-F238E27FC236}">
                <a16:creationId xmlns:a16="http://schemas.microsoft.com/office/drawing/2014/main" id="{ADE94D09-AAA3-9E45-84F9-9A62A89B5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7E5DE-B69D-B14D-9695-39B388F72916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765833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7331B2-BA75-CF41-B1CC-CE0AF51E3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contenido 2">
            <a:extLst>
              <a:ext uri="{FF2B5EF4-FFF2-40B4-BE49-F238E27FC236}">
                <a16:creationId xmlns:a16="http://schemas.microsoft.com/office/drawing/2014/main" id="{897BDCAC-2387-344D-A310-4A5DC21E07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 rtlCol="0"/>
          <a:lstStyle/>
          <a:p>
            <a:pPr lvl="0" rtl="0"/>
            <a:r>
              <a:rPr lang="es-ES" noProof="0"/>
              <a:t>Editar el estilo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posición de contenido 3">
            <a:extLst>
              <a:ext uri="{FF2B5EF4-FFF2-40B4-BE49-F238E27FC236}">
                <a16:creationId xmlns:a16="http://schemas.microsoft.com/office/drawing/2014/main" id="{5A0F0CBC-4AB3-CC42-9CDF-3492293310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 rtlCol="0"/>
          <a:lstStyle/>
          <a:p>
            <a:pPr lvl="0" rtl="0"/>
            <a:r>
              <a:rPr lang="es-ES" noProof="0"/>
              <a:t>Editar el estilo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126DF7B-6B3A-674B-9F67-0E1A37D50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49234F0-0785-4F5B-9AC5-CE8A60E16DD8}" type="datetime1">
              <a:rPr lang="es-ES" noProof="0" smtClean="0"/>
              <a:t>13/10/2020</a:t>
            </a:fld>
            <a:endParaRPr lang="es-ES" noProof="0"/>
          </a:p>
        </p:txBody>
      </p:sp>
      <p:sp>
        <p:nvSpPr>
          <p:cNvPr id="6" name="Marcador de posición de pie de página 5">
            <a:extLst>
              <a:ext uri="{FF2B5EF4-FFF2-40B4-BE49-F238E27FC236}">
                <a16:creationId xmlns:a16="http://schemas.microsoft.com/office/drawing/2014/main" id="{A1552059-5455-E146-A00E-8B74B33D3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7" name="Marcador de posición de número de diapositiva 6">
            <a:extLst>
              <a:ext uri="{FF2B5EF4-FFF2-40B4-BE49-F238E27FC236}">
                <a16:creationId xmlns:a16="http://schemas.microsoft.com/office/drawing/2014/main" id="{F4898CDE-9B83-6F4F-B67B-022D59124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7E5DE-B69D-B14D-9695-39B388F72916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671472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D4A985-EE59-4C4E-B9DF-53D1248E75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486834"/>
            <a:ext cx="5915025" cy="1767417"/>
          </a:xfrm>
        </p:spPr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texto 2">
            <a:extLst>
              <a:ext uri="{FF2B5EF4-FFF2-40B4-BE49-F238E27FC236}">
                <a16:creationId xmlns:a16="http://schemas.microsoft.com/office/drawing/2014/main" id="{07365E19-D22E-C940-BE0E-CCACAAB691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rtlCol="0"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 rtl="0"/>
            <a:r>
              <a:rPr lang="es-ES" noProof="0"/>
              <a:t>Editar el estilo de texto del patrón</a:t>
            </a:r>
          </a:p>
        </p:txBody>
      </p:sp>
      <p:sp>
        <p:nvSpPr>
          <p:cNvPr id="4" name="Marcador de posición de contenido 3">
            <a:extLst>
              <a:ext uri="{FF2B5EF4-FFF2-40B4-BE49-F238E27FC236}">
                <a16:creationId xmlns:a16="http://schemas.microsoft.com/office/drawing/2014/main" id="{2FD4A62C-5042-7242-8496-20EF2C5973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 rtlCol="0"/>
          <a:lstStyle/>
          <a:p>
            <a:pPr lvl="0" rtl="0"/>
            <a:r>
              <a:rPr lang="es-ES" noProof="0"/>
              <a:t>Editar el estilo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5" name="Marcador de posición de texto 4">
            <a:extLst>
              <a:ext uri="{FF2B5EF4-FFF2-40B4-BE49-F238E27FC236}">
                <a16:creationId xmlns:a16="http://schemas.microsoft.com/office/drawing/2014/main" id="{7E70072A-447E-7548-8F85-D403B98945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rtlCol="0"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 rtl="0"/>
            <a:r>
              <a:rPr lang="es-ES" noProof="0"/>
              <a:t>Editar el estilo de texto del patrón</a:t>
            </a:r>
          </a:p>
        </p:txBody>
      </p:sp>
      <p:sp>
        <p:nvSpPr>
          <p:cNvPr id="6" name="Marcador de posición de contenido 5">
            <a:extLst>
              <a:ext uri="{FF2B5EF4-FFF2-40B4-BE49-F238E27FC236}">
                <a16:creationId xmlns:a16="http://schemas.microsoft.com/office/drawing/2014/main" id="{7E2F6078-D444-454B-A575-C8228ED28D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 rtlCol="0"/>
          <a:lstStyle/>
          <a:p>
            <a:pPr lvl="0" rtl="0"/>
            <a:r>
              <a:rPr lang="es-ES" noProof="0"/>
              <a:t>Editar el estilo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232000E-A212-E345-ADB2-B391FA3C7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22B8357-2024-42E6-8E9E-2875A4F9E735}" type="datetime1">
              <a:rPr lang="es-ES" noProof="0" smtClean="0"/>
              <a:t>13/10/2020</a:t>
            </a:fld>
            <a:endParaRPr lang="es-ES" noProof="0"/>
          </a:p>
        </p:txBody>
      </p:sp>
      <p:sp>
        <p:nvSpPr>
          <p:cNvPr id="8" name="Marcador de posición de pie de página 7">
            <a:extLst>
              <a:ext uri="{FF2B5EF4-FFF2-40B4-BE49-F238E27FC236}">
                <a16:creationId xmlns:a16="http://schemas.microsoft.com/office/drawing/2014/main" id="{2F87DD42-6045-6F4D-9E05-ED53E87BA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CF9A173-AC57-FB41-99EE-13752C6D7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7E5DE-B69D-B14D-9695-39B388F72916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4244298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29E780-5CC1-8E4F-BD88-9FE5F1592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fecha 2">
            <a:extLst>
              <a:ext uri="{FF2B5EF4-FFF2-40B4-BE49-F238E27FC236}">
                <a16:creationId xmlns:a16="http://schemas.microsoft.com/office/drawing/2014/main" id="{4EE1F0C8-52FE-A446-BACB-98E60E706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0A5B2CC-9E71-4BA0-AB37-DCEC554F24DB}" type="datetime1">
              <a:rPr lang="es-ES" noProof="0" smtClean="0"/>
              <a:t>13/10/2020</a:t>
            </a:fld>
            <a:endParaRPr lang="es-ES" noProof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2506266-B209-E04E-9478-63003EA8F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5" name="Marcador de posición de número de diapositiva 4">
            <a:extLst>
              <a:ext uri="{FF2B5EF4-FFF2-40B4-BE49-F238E27FC236}">
                <a16:creationId xmlns:a16="http://schemas.microsoft.com/office/drawing/2014/main" id="{18C248B3-6CDE-A147-9D88-67E14FEA5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7E5DE-B69D-B14D-9695-39B388F72916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1275895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0730D99-B61A-8147-8214-0EA4DC85D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2DDAFEE-BA56-4159-BE03-860EA94AD79D}" type="datetime1">
              <a:rPr lang="es-ES" noProof="0" smtClean="0"/>
              <a:t>13/10/2020</a:t>
            </a:fld>
            <a:endParaRPr lang="es-ES" noProof="0"/>
          </a:p>
        </p:txBody>
      </p:sp>
      <p:sp>
        <p:nvSpPr>
          <p:cNvPr id="3" name="Marcador de posición de pie de página 2">
            <a:extLst>
              <a:ext uri="{FF2B5EF4-FFF2-40B4-BE49-F238E27FC236}">
                <a16:creationId xmlns:a16="http://schemas.microsoft.com/office/drawing/2014/main" id="{F76AF105-7835-D64E-8FDD-65BC59949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F660299-A31D-2243-9AFA-651330235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7E5DE-B69D-B14D-9695-39B388F72916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4177457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64219B-58AD-594D-8B6E-7FC54494AD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rtlCol="0" anchor="b"/>
          <a:lstStyle>
            <a:lvl1pPr>
              <a:defRPr sz="1800"/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contenido 2">
            <a:extLst>
              <a:ext uri="{FF2B5EF4-FFF2-40B4-BE49-F238E27FC236}">
                <a16:creationId xmlns:a16="http://schemas.microsoft.com/office/drawing/2014/main" id="{8015A09A-4990-2847-9145-522F23E5CB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</p:spPr>
        <p:txBody>
          <a:bodyPr rtlCol="0"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 rtl="0"/>
            <a:r>
              <a:rPr lang="es-ES" noProof="0"/>
              <a:t>Editar el estilo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posición de texto 3">
            <a:extLst>
              <a:ext uri="{FF2B5EF4-FFF2-40B4-BE49-F238E27FC236}">
                <a16:creationId xmlns:a16="http://schemas.microsoft.com/office/drawing/2014/main" id="{00BFD0F6-63CB-184F-8B50-48CDC9A6BD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 rtlCol="0"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 rtl="0"/>
            <a:r>
              <a:rPr lang="es-ES" noProof="0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9FC8C70-6858-4A42-8258-90452C970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63B72E5-08DD-4F8B-8721-326DA90AFA6A}" type="datetime1">
              <a:rPr lang="es-ES" noProof="0" smtClean="0"/>
              <a:t>13/10/2020</a:t>
            </a:fld>
            <a:endParaRPr lang="es-ES" noProof="0"/>
          </a:p>
        </p:txBody>
      </p:sp>
      <p:sp>
        <p:nvSpPr>
          <p:cNvPr id="6" name="Marcador de posición de pie de página 5">
            <a:extLst>
              <a:ext uri="{FF2B5EF4-FFF2-40B4-BE49-F238E27FC236}">
                <a16:creationId xmlns:a16="http://schemas.microsoft.com/office/drawing/2014/main" id="{5F7648F4-3D2D-2B44-8D06-C2AAD30FD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7" name="Marcador de posición de número de diapositiva 6">
            <a:extLst>
              <a:ext uri="{FF2B5EF4-FFF2-40B4-BE49-F238E27FC236}">
                <a16:creationId xmlns:a16="http://schemas.microsoft.com/office/drawing/2014/main" id="{554DE746-4198-2F4D-A94D-EDBD5A087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7E5DE-B69D-B14D-9695-39B388F72916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4207216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1DE9C2-6426-A94D-B1AB-498588C4E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rtlCol="0" anchor="b"/>
          <a:lstStyle>
            <a:lvl1pPr>
              <a:defRPr sz="1800"/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FAA9454-E55D-DF48-BD75-F5F8E8DF0D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</p:spPr>
        <p:txBody>
          <a:bodyPr rtlCol="0"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4" name="Marcador de posición de texto 3">
            <a:extLst>
              <a:ext uri="{FF2B5EF4-FFF2-40B4-BE49-F238E27FC236}">
                <a16:creationId xmlns:a16="http://schemas.microsoft.com/office/drawing/2014/main" id="{F7205DD2-077E-3748-B523-63509C3B4A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 rtlCol="0"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 rtl="0"/>
            <a:r>
              <a:rPr lang="es-ES" noProof="0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55E7DC7-4540-5541-9D8F-EDE171C04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443B631-02E2-4ECB-9EDB-12D328EE3773}" type="datetime1">
              <a:rPr lang="es-ES" noProof="0" smtClean="0"/>
              <a:t>13/10/2020</a:t>
            </a:fld>
            <a:endParaRPr lang="es-ES" noProof="0"/>
          </a:p>
        </p:txBody>
      </p:sp>
      <p:sp>
        <p:nvSpPr>
          <p:cNvPr id="6" name="Marcador de posición de pie de página 5">
            <a:extLst>
              <a:ext uri="{FF2B5EF4-FFF2-40B4-BE49-F238E27FC236}">
                <a16:creationId xmlns:a16="http://schemas.microsoft.com/office/drawing/2014/main" id="{5657D852-0325-9145-BC1F-F19759BB1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7" name="Marcador de posición de número de diapositiva 6">
            <a:extLst>
              <a:ext uri="{FF2B5EF4-FFF2-40B4-BE49-F238E27FC236}">
                <a16:creationId xmlns:a16="http://schemas.microsoft.com/office/drawing/2014/main" id="{80ED0C08-787E-A84F-AF29-26D409F51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7E5DE-B69D-B14D-9695-39B388F72916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1213346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título 1">
            <a:extLst>
              <a:ext uri="{FF2B5EF4-FFF2-40B4-BE49-F238E27FC236}">
                <a16:creationId xmlns:a16="http://schemas.microsoft.com/office/drawing/2014/main" id="{8D140F3D-8982-7247-BFBB-73B2E39FF1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texto 2">
            <a:extLst>
              <a:ext uri="{FF2B5EF4-FFF2-40B4-BE49-F238E27FC236}">
                <a16:creationId xmlns:a16="http://schemas.microsoft.com/office/drawing/2014/main" id="{D221E8DF-4254-A643-A84C-0DE9A6121E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FD96731-C536-CB42-A540-9145009F56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4B7512B4-DE97-481D-A3F1-1139917737B9}" type="datetime1">
              <a:rPr lang="es-ES" noProof="0" smtClean="0"/>
              <a:t>13/10/2020</a:t>
            </a:fld>
            <a:endParaRPr lang="es-ES" noProof="0"/>
          </a:p>
        </p:txBody>
      </p:sp>
      <p:sp>
        <p:nvSpPr>
          <p:cNvPr id="5" name="Marcador de posición de pie de página 4">
            <a:extLst>
              <a:ext uri="{FF2B5EF4-FFF2-40B4-BE49-F238E27FC236}">
                <a16:creationId xmlns:a16="http://schemas.microsoft.com/office/drawing/2014/main" id="{6FDCF4D3-41CC-9245-81A6-C37A58774B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6" name="Marcador de posición de número de diapositiva 5">
            <a:extLst>
              <a:ext uri="{FF2B5EF4-FFF2-40B4-BE49-F238E27FC236}">
                <a16:creationId xmlns:a16="http://schemas.microsoft.com/office/drawing/2014/main" id="{C45FC26C-D806-774C-B56A-1DED13F7CA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7967E5DE-B69D-B14D-9695-39B388F72916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273456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73" r:id="rId1"/>
    <p:sldLayoutId id="2147484274" r:id="rId2"/>
    <p:sldLayoutId id="2147484275" r:id="rId3"/>
    <p:sldLayoutId id="2147484276" r:id="rId4"/>
    <p:sldLayoutId id="2147484277" r:id="rId5"/>
    <p:sldLayoutId id="2147484278" r:id="rId6"/>
    <p:sldLayoutId id="2147484279" r:id="rId7"/>
    <p:sldLayoutId id="2147484280" r:id="rId8"/>
    <p:sldLayoutId id="2147484281" r:id="rId9"/>
    <p:sldLayoutId id="2147484282" r:id="rId10"/>
    <p:sldLayoutId id="2147484283" r:id="rId11"/>
  </p:sldLayoutIdLst>
  <p:hf sldNum="0" hdr="0" ftr="0" dt="0"/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sv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2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Rectángulo 96">
            <a:extLst>
              <a:ext uri="{FF2B5EF4-FFF2-40B4-BE49-F238E27FC236}">
                <a16:creationId xmlns:a16="http://schemas.microsoft.com/office/drawing/2014/main" id="{32429360-896E-E342-AE7E-F3CFA03D5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6858000" cy="462708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>
              <a:solidFill>
                <a:srgbClr val="0070C0"/>
              </a:solidFill>
            </a:endParaRPr>
          </a:p>
        </p:txBody>
      </p:sp>
      <p:sp>
        <p:nvSpPr>
          <p:cNvPr id="96" name="Cuadro de texto 95">
            <a:extLst>
              <a:ext uri="{FF2B5EF4-FFF2-40B4-BE49-F238E27FC236}">
                <a16:creationId xmlns:a16="http://schemas.microsoft.com/office/drawing/2014/main" id="{AFE91B2B-0D4C-5C4E-884E-495BB6FDEFF5}"/>
              </a:ext>
            </a:extLst>
          </p:cNvPr>
          <p:cNvSpPr txBox="1"/>
          <p:nvPr/>
        </p:nvSpPr>
        <p:spPr>
          <a:xfrm>
            <a:off x="0" y="722368"/>
            <a:ext cx="6542511" cy="70480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ES" sz="2800" b="1" dirty="0"/>
              <a:t>Mantenimiento del Aire Acondicionado</a:t>
            </a:r>
          </a:p>
          <a:p>
            <a:pPr lvl="0" algn="ctr"/>
            <a:r>
              <a:rPr lang="es-ES" sz="2800" b="1" dirty="0"/>
              <a:t> </a:t>
            </a:r>
          </a:p>
          <a:p>
            <a:r>
              <a:rPr lang="es-CR" b="1" i="1" u="sng" dirty="0"/>
              <a:t>IMPORTANCIA</a:t>
            </a:r>
          </a:p>
          <a:p>
            <a:endParaRPr lang="es-CR" dirty="0"/>
          </a:p>
          <a:p>
            <a:pPr algn="just"/>
            <a:r>
              <a:rPr lang="es-CR" dirty="0"/>
              <a:t>El sistema de climatización del vehículo resulta fundamental para el confort y la seguridad de los pasajeros.</a:t>
            </a:r>
          </a:p>
          <a:p>
            <a:pPr algn="just"/>
            <a:r>
              <a:rPr lang="es-CR" dirty="0"/>
              <a:t>El aire acondicionado del coche ofrece las condiciones óptimas para la conducción: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R" dirty="0"/>
              <a:t>Evita la falta de visibilidad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R" dirty="0"/>
              <a:t>Reduce la fatiga del conductor: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CR" dirty="0"/>
              <a:t>Verano: la función principal del aire es mantener un ambiente fresco y cómodo dentro del habitáculo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CR" dirty="0"/>
              <a:t>Invierno: garantiza una buena visibilidad, dado que ayuda a eliminar el vaho de los cristales.</a:t>
            </a:r>
            <a:endParaRPr lang="es-ES" dirty="0"/>
          </a:p>
          <a:p>
            <a:pPr algn="just"/>
            <a:r>
              <a:rPr lang="es-ES" dirty="0"/>
              <a:t>Filtro de aire del vehículo: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/>
              <a:t>No impide la entrada de virus, pero es fundamental para la calidad del aire.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/>
              <a:t>Obstruido por suciedad, puede intensificar la concentración del coronavirus y aumentar el riesgo dentro del vehículo. </a:t>
            </a:r>
          </a:p>
          <a:p>
            <a:pPr lvl="0" algn="just"/>
            <a:r>
              <a:rPr lang="es-ES" dirty="0"/>
              <a:t>Realiza regularmente el mantenimiento y higienización recomendada por el fabricante. </a:t>
            </a:r>
          </a:p>
          <a:p>
            <a:pPr lvl="0" algn="just"/>
            <a:r>
              <a:rPr lang="es-ES" dirty="0"/>
              <a:t>Los automóviles privados, taxis, transporte por aplicación o transporte público, la indicación es mantener las ventanas abiertas para permitir una mejor ventilación del entorno.</a:t>
            </a:r>
            <a:endParaRPr lang="es-CR" dirty="0"/>
          </a:p>
        </p:txBody>
      </p:sp>
      <p:sp>
        <p:nvSpPr>
          <p:cNvPr id="47" name="Rectángulo 46">
            <a:extLst>
              <a:ext uri="{FF2B5EF4-FFF2-40B4-BE49-F238E27FC236}">
                <a16:creationId xmlns:a16="http://schemas.microsoft.com/office/drawing/2014/main" id="{F8FA9B88-5724-A547-8411-88E636A23B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7803407"/>
            <a:ext cx="6858000" cy="134059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pic>
        <p:nvPicPr>
          <p:cNvPr id="53" name="Gráfico 52" descr="diseño del icono de coche">
            <a:extLst>
              <a:ext uri="{FF2B5EF4-FFF2-40B4-BE49-F238E27FC236}">
                <a16:creationId xmlns:a16="http://schemas.microsoft.com/office/drawing/2014/main" id="{66C73645-54FB-5E47-833A-1E07C045643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80670" y="8006974"/>
            <a:ext cx="909296" cy="909296"/>
          </a:xfrm>
          <a:prstGeom prst="rect">
            <a:avLst/>
          </a:prstGeom>
        </p:spPr>
      </p:pic>
      <p:pic>
        <p:nvPicPr>
          <p:cNvPr id="56" name="Gráfico 55" descr="diseño del icono de jeep">
            <a:extLst>
              <a:ext uri="{FF2B5EF4-FFF2-40B4-BE49-F238E27FC236}">
                <a16:creationId xmlns:a16="http://schemas.microsoft.com/office/drawing/2014/main" id="{0D22C3F7-D6B6-8C4D-A1B9-C1468B9E865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8979" y="189720"/>
            <a:ext cx="909295" cy="909295"/>
          </a:xfrm>
          <a:prstGeom prst="rect">
            <a:avLst/>
          </a:prstGeom>
        </p:spPr>
      </p:pic>
      <p:pic>
        <p:nvPicPr>
          <p:cNvPr id="51" name="Gráfico 50" descr="icono de bus">
            <a:extLst>
              <a:ext uri="{FF2B5EF4-FFF2-40B4-BE49-F238E27FC236}">
                <a16:creationId xmlns:a16="http://schemas.microsoft.com/office/drawing/2014/main" id="{3024625F-92A7-9442-A257-436E13D07B7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365449" y="8006974"/>
            <a:ext cx="909296" cy="909296"/>
          </a:xfrm>
          <a:prstGeom prst="rect">
            <a:avLst/>
          </a:prstGeom>
        </p:spPr>
      </p:pic>
      <p:sp>
        <p:nvSpPr>
          <p:cNvPr id="11" name="Título 10" hidden="1">
            <a:extLst>
              <a:ext uri="{FF2B5EF4-FFF2-40B4-BE49-F238E27FC236}">
                <a16:creationId xmlns:a16="http://schemas.microsoft.com/office/drawing/2014/main" id="{626C477B-A8A2-45BF-91E7-4B4DA4379A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1130477"/>
            <a:ext cx="5915025" cy="480131"/>
          </a:xfrm>
          <a:noFill/>
        </p:spPr>
        <p:txBody>
          <a:bodyPr wrap="square" rtlCol="0">
            <a:spAutoFit/>
          </a:bodyPr>
          <a:lstStyle/>
          <a:p>
            <a:pPr algn="ctr" defTabSz="914400" rtl="0"/>
            <a:r>
              <a:rPr lang="es-ES" sz="2800" b="1" dirty="0">
                <a:ea typeface="+mn-ea"/>
                <a:cs typeface="+mn-cs"/>
              </a:rPr>
              <a:t>Título de diapositiva</a:t>
            </a:r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0106" y="7719046"/>
            <a:ext cx="2901948" cy="1509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2817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1488" y="233446"/>
            <a:ext cx="5915025" cy="1767417"/>
          </a:xfrm>
        </p:spPr>
        <p:txBody>
          <a:bodyPr/>
          <a:lstStyle/>
          <a:p>
            <a:pPr algn="just"/>
            <a:r>
              <a:rPr lang="es-E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Recomendación para la limpieza y desinfección del aire acondicionado, antes y después de su uso</a:t>
            </a:r>
            <a:endParaRPr lang="es-C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8135" y="1751682"/>
            <a:ext cx="3415229" cy="5788584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385445" lvl="1" indent="-128270" algn="just">
              <a:tabLst>
                <a:tab pos="457200" algn="l"/>
              </a:tabLst>
            </a:pPr>
            <a:r>
              <a:rPr lang="es-CR" sz="1800" dirty="0"/>
              <a:t>Las superficies de mayor contacto son los controles del A/C.</a:t>
            </a:r>
          </a:p>
          <a:p>
            <a:pPr marL="128270" indent="-128270" algn="just">
              <a:tabLst>
                <a:tab pos="457200" algn="l"/>
              </a:tabLst>
            </a:pPr>
            <a:endParaRPr lang="es-ES" dirty="0"/>
          </a:p>
          <a:p>
            <a:pPr marL="385445" lvl="1" indent="-128270" algn="just">
              <a:tabLst>
                <a:tab pos="457200" algn="l"/>
              </a:tabLst>
            </a:pPr>
            <a:r>
              <a:rPr lang="es-CR" sz="1800" dirty="0"/>
              <a:t>Controlados por la persona conductora o incluso acompañantes.</a:t>
            </a:r>
          </a:p>
          <a:p>
            <a:pPr marL="385445" lvl="1" indent="-128270" algn="just">
              <a:tabLst>
                <a:tab pos="457200" algn="l"/>
              </a:tabLst>
            </a:pPr>
            <a:endParaRPr lang="es-CR" sz="1800" dirty="0">
              <a:cs typeface="Calibri" panose="020F0502020204030204"/>
            </a:endParaRPr>
          </a:p>
          <a:p>
            <a:pPr marL="385445" lvl="1" indent="-128270" algn="just">
              <a:tabLst>
                <a:tab pos="457200" algn="l"/>
              </a:tabLst>
            </a:pPr>
            <a:r>
              <a:rPr lang="es-CR" sz="1800" dirty="0"/>
              <a:t>Higienizar con una toalla húmeda con desinfectante libre de amoníaco  en la periferia. </a:t>
            </a:r>
          </a:p>
          <a:p>
            <a:pPr marL="385445" lvl="1" indent="-128270" algn="just">
              <a:tabLst>
                <a:tab pos="457200" algn="l"/>
              </a:tabLst>
            </a:pPr>
            <a:endParaRPr lang="es-CR" sz="1800" dirty="0">
              <a:cs typeface="Calibri" panose="020F0502020204030204"/>
            </a:endParaRPr>
          </a:p>
          <a:p>
            <a:pPr marL="385445" lvl="1" indent="-128270" algn="just">
              <a:tabLst>
                <a:tab pos="457200" algn="l"/>
              </a:tabLst>
            </a:pPr>
            <a:r>
              <a:rPr lang="es-CR" sz="1800" dirty="0"/>
              <a:t>Filtro de cabina debe ser sustituido por uno de </a:t>
            </a:r>
            <a:r>
              <a:rPr lang="es-CR" sz="1800" b="1" dirty="0"/>
              <a:t>protección N-95</a:t>
            </a:r>
            <a:r>
              <a:rPr lang="es-CR" sz="1800" dirty="0"/>
              <a:t>, logra una </a:t>
            </a:r>
            <a:r>
              <a:rPr lang="es-CR" sz="1800" b="1" dirty="0"/>
              <a:t>filtración del 97,7% </a:t>
            </a:r>
            <a:r>
              <a:rPr lang="es-CR" sz="1800" dirty="0"/>
              <a:t>de partículas </a:t>
            </a:r>
            <a:r>
              <a:rPr lang="es-ES" sz="1800" dirty="0"/>
              <a:t>puede bloquear eficazmente aerosoles, gotas y polvos que están unidos a un posible virus. Al mismo tiempo, el material compuesto antibacteriano y antivirus en el material de filtro también puede inhibir la actividad bacteriana y desempeñar el papel señalado.</a:t>
            </a:r>
            <a:endParaRPr lang="es-CR" sz="1800" dirty="0">
              <a:cs typeface="Calibri" panose="020F0502020204030204"/>
            </a:endParaRPr>
          </a:p>
          <a:p>
            <a:pPr marL="128270" indent="-128270"/>
            <a:endParaRPr lang="es-CR" dirty="0">
              <a:cs typeface="Calibri" panose="020F0502020204030204"/>
            </a:endParaRP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3736553" y="1751682"/>
            <a:ext cx="3033312" cy="5858575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00000"/>
              </a:lnSpc>
            </a:pPr>
            <a:r>
              <a:rPr lang="es-ES" sz="1800" b="1" dirty="0"/>
              <a:t>En Caso de </a:t>
            </a:r>
            <a:r>
              <a:rPr lang="es-ES" sz="1800" b="1" dirty="0" err="1"/>
              <a:t>Covid</a:t>
            </a:r>
            <a:r>
              <a:rPr lang="es-ES" sz="1800" b="1" dirty="0"/>
              <a:t> Confirmado, </a:t>
            </a:r>
            <a:r>
              <a:rPr lang="es-ES" sz="1800" dirty="0"/>
              <a:t>cambiar los filtros del A/C de la Unidad comprometida.</a:t>
            </a:r>
          </a:p>
          <a:p>
            <a:pPr algn="just">
              <a:lnSpc>
                <a:spcPct val="100000"/>
              </a:lnSpc>
            </a:pPr>
            <a:endParaRPr lang="es-CR" sz="1800" b="1" dirty="0"/>
          </a:p>
          <a:p>
            <a:pPr algn="just">
              <a:lnSpc>
                <a:spcPct val="100000"/>
              </a:lnSpc>
            </a:pPr>
            <a:r>
              <a:rPr lang="es-CR" sz="1800" b="1" dirty="0"/>
              <a:t>Al utilizar el aire acondicionado</a:t>
            </a:r>
            <a:r>
              <a:rPr lang="es-CR" sz="1800" dirty="0"/>
              <a:t>, seleccione el modo de recirculación interna de aire en especial si no viajamos en burbuja social.</a:t>
            </a:r>
            <a:endParaRPr lang="es-ES" sz="1800" dirty="0"/>
          </a:p>
          <a:p>
            <a:pPr algn="just">
              <a:lnSpc>
                <a:spcPct val="100000"/>
              </a:lnSpc>
            </a:pPr>
            <a:endParaRPr lang="es-ES" sz="1800" dirty="0"/>
          </a:p>
          <a:p>
            <a:pPr algn="just">
              <a:lnSpc>
                <a:spcPct val="100000"/>
              </a:lnSpc>
            </a:pPr>
            <a:endParaRPr lang="es-ES" sz="1800" dirty="0"/>
          </a:p>
          <a:p>
            <a:pPr algn="just">
              <a:lnSpc>
                <a:spcPct val="100000"/>
              </a:lnSpc>
            </a:pPr>
            <a:endParaRPr lang="es-ES" sz="1800" dirty="0"/>
          </a:p>
          <a:p>
            <a:pPr algn="just">
              <a:lnSpc>
                <a:spcPct val="100000"/>
              </a:lnSpc>
            </a:pPr>
            <a:endParaRPr lang="es-ES" sz="1800" dirty="0"/>
          </a:p>
          <a:p>
            <a:pPr marL="0" indent="0" algn="just">
              <a:lnSpc>
                <a:spcPct val="100000"/>
              </a:lnSpc>
              <a:buNone/>
            </a:pPr>
            <a:endParaRPr lang="es-ES" sz="1800" dirty="0"/>
          </a:p>
          <a:p>
            <a:pPr algn="just">
              <a:lnSpc>
                <a:spcPct val="100000"/>
              </a:lnSpc>
            </a:pPr>
            <a:r>
              <a:rPr lang="es-ES" sz="1800" b="1" dirty="0"/>
              <a:t>Durante el viaje utilice </a:t>
            </a:r>
            <a:r>
              <a:rPr lang="es-ES" sz="1800" dirty="0"/>
              <a:t>guantes, tapabocas y gel </a:t>
            </a:r>
            <a:r>
              <a:rPr lang="es-ES" sz="1800" dirty="0" err="1"/>
              <a:t>antibacterial</a:t>
            </a:r>
            <a:r>
              <a:rPr lang="es-ES" sz="1800" dirty="0"/>
              <a:t>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s-ES" sz="1800" dirty="0"/>
          </a:p>
          <a:p>
            <a:pPr algn="just">
              <a:lnSpc>
                <a:spcPct val="100000"/>
              </a:lnSpc>
            </a:pPr>
            <a:r>
              <a:rPr lang="es-ES" sz="1800" dirty="0"/>
              <a:t>Evitar tocarse la cara, agarrar monedas o comer dentro del vehículo.</a:t>
            </a:r>
            <a:endParaRPr lang="es-CR" sz="1800" dirty="0"/>
          </a:p>
          <a:p>
            <a:endParaRPr lang="es-CR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F8FA9B88-5724-A547-8411-88E636A23B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7733841"/>
            <a:ext cx="6858000" cy="141015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8026" y="7684264"/>
            <a:ext cx="2901948" cy="1509311"/>
          </a:xfrm>
          <a:prstGeom prst="rect">
            <a:avLst/>
          </a:prstGeom>
        </p:spPr>
      </p:pic>
      <p:pic>
        <p:nvPicPr>
          <p:cNvPr id="7" name="Gráfico 52" descr="diseño del icono de coche">
            <a:extLst>
              <a:ext uri="{FF2B5EF4-FFF2-40B4-BE49-F238E27FC236}">
                <a16:creationId xmlns:a16="http://schemas.microsoft.com/office/drawing/2014/main" id="{66C73645-54FB-5E47-833A-1E07C045643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34365" y="7984271"/>
            <a:ext cx="909296" cy="909296"/>
          </a:xfrm>
          <a:prstGeom prst="rect">
            <a:avLst/>
          </a:prstGeom>
        </p:spPr>
      </p:pic>
      <p:pic>
        <p:nvPicPr>
          <p:cNvPr id="8" name="Gráfico 50" descr="icono de bus">
            <a:extLst>
              <a:ext uri="{FF2B5EF4-FFF2-40B4-BE49-F238E27FC236}">
                <a16:creationId xmlns:a16="http://schemas.microsoft.com/office/drawing/2014/main" id="{3024625F-92A7-9442-A257-436E13D07B7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258313" y="7922480"/>
            <a:ext cx="909296" cy="909296"/>
          </a:xfrm>
          <a:prstGeom prst="rect">
            <a:avLst/>
          </a:prstGeom>
        </p:spPr>
      </p:pic>
      <p:sp>
        <p:nvSpPr>
          <p:cNvPr id="11" name="Rectángulo 10">
            <a:extLst>
              <a:ext uri="{FF2B5EF4-FFF2-40B4-BE49-F238E27FC236}">
                <a16:creationId xmlns:a16="http://schemas.microsoft.com/office/drawing/2014/main" id="{32429360-896E-E342-AE7E-F3CFA03D5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6858000" cy="462708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>
              <a:solidFill>
                <a:srgbClr val="0070C0"/>
              </a:solidFill>
            </a:endParaRPr>
          </a:p>
        </p:txBody>
      </p:sp>
      <p:pic>
        <p:nvPicPr>
          <p:cNvPr id="12" name="Gráfico 55" descr="diseño del icono de jeep">
            <a:extLst>
              <a:ext uri="{FF2B5EF4-FFF2-40B4-BE49-F238E27FC236}">
                <a16:creationId xmlns:a16="http://schemas.microsoft.com/office/drawing/2014/main" id="{0D22C3F7-D6B6-8C4D-A1B9-C1468B9E865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970679" y="3861269"/>
            <a:ext cx="909295" cy="909295"/>
          </a:xfrm>
          <a:prstGeom prst="rect">
            <a:avLst/>
          </a:prstGeom>
        </p:spPr>
      </p:pic>
      <p:pic>
        <p:nvPicPr>
          <p:cNvPr id="13" name="Gráfico 52" descr="diseño del icono de coche">
            <a:extLst>
              <a:ext uri="{FF2B5EF4-FFF2-40B4-BE49-F238E27FC236}">
                <a16:creationId xmlns:a16="http://schemas.microsoft.com/office/drawing/2014/main" id="{66C73645-54FB-5E47-833A-1E07C045643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530465" y="4645974"/>
            <a:ext cx="909296" cy="909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65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8625" y="228331"/>
            <a:ext cx="5915025" cy="1767417"/>
          </a:xfrm>
        </p:spPr>
        <p:txBody>
          <a:bodyPr/>
          <a:lstStyle/>
          <a:p>
            <a:pPr algn="just"/>
            <a:r>
              <a:rPr lang="es-E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Recomendación para la limpieza y desinfección del aire acondicionado, antes y después de su uso</a:t>
            </a:r>
            <a:endParaRPr lang="es-C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342901" y="2132911"/>
            <a:ext cx="2914650" cy="5801784"/>
          </a:xfrm>
        </p:spPr>
        <p:txBody>
          <a:bodyPr>
            <a:noAutofit/>
          </a:bodyPr>
          <a:lstStyle/>
          <a:p>
            <a:pPr algn="just"/>
            <a:r>
              <a:rPr lang="es-ES" sz="1800" b="1" dirty="0"/>
              <a:t>Termina de utilizar el automóvil</a:t>
            </a:r>
          </a:p>
          <a:p>
            <a:pPr lvl="1" algn="just"/>
            <a:r>
              <a:rPr lang="es-ES" sz="1800" dirty="0"/>
              <a:t>Realizar limpieza con una toalla de franela y una desinfección con disolución desinfectante apta para los materiales del vehículo. Un ejemplo de desinfectante es alcohol a más del 60%.</a:t>
            </a:r>
          </a:p>
          <a:p>
            <a:pPr lvl="1" algn="just"/>
            <a:endParaRPr lang="es-ES" sz="1800" dirty="0"/>
          </a:p>
          <a:p>
            <a:pPr algn="just"/>
            <a:r>
              <a:rPr lang="es-ES" sz="1800" b="1" dirty="0"/>
              <a:t>Aspire el interior del vehículo</a:t>
            </a:r>
            <a:r>
              <a:rPr lang="es-ES" sz="1800" dirty="0"/>
              <a:t>:</a:t>
            </a:r>
          </a:p>
          <a:p>
            <a:pPr lvl="1" algn="just"/>
            <a:r>
              <a:rPr lang="es-ES" sz="1800" dirty="0"/>
              <a:t>Lave las manos antes y después del proceso de higienización.</a:t>
            </a:r>
          </a:p>
          <a:p>
            <a:pPr lvl="1" algn="just"/>
            <a:r>
              <a:rPr lang="es-ES" sz="1800" dirty="0"/>
              <a:t>Use los equipos de protección personal.</a:t>
            </a:r>
          </a:p>
          <a:p>
            <a:pPr lvl="1" algn="just"/>
            <a:r>
              <a:rPr lang="es-ES" sz="1800" dirty="0"/>
              <a:t>Utilice aspiradora para recoger residuos.</a:t>
            </a:r>
          </a:p>
          <a:p>
            <a:pPr algn="just"/>
            <a:endParaRPr lang="es-ES" sz="1825" dirty="0"/>
          </a:p>
          <a:p>
            <a:pPr algn="just"/>
            <a:endParaRPr lang="es-ES" sz="1600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3475551" y="2451705"/>
            <a:ext cx="2914650" cy="5801784"/>
          </a:xfrm>
        </p:spPr>
        <p:txBody>
          <a:bodyPr>
            <a:normAutofit/>
          </a:bodyPr>
          <a:lstStyle/>
          <a:p>
            <a:pPr algn="just"/>
            <a:r>
              <a:rPr lang="es-ES" sz="1800" b="1" dirty="0"/>
              <a:t>Vehículos de uso compartido (Renta-Car):</a:t>
            </a:r>
          </a:p>
          <a:p>
            <a:pPr lvl="1" algn="just"/>
            <a:r>
              <a:rPr lang="es-ES" sz="1800" dirty="0"/>
              <a:t>Limpiar y desinfectar cuando se entrega el vehículo y cuando se recibe, usando todas las medidas de protección personal.</a:t>
            </a:r>
          </a:p>
          <a:p>
            <a:pPr lvl="1" algn="just"/>
            <a:r>
              <a:rPr lang="es-ES" sz="1800" dirty="0"/>
              <a:t>Limpiar y desinfectar las superficies de mayor contacto</a:t>
            </a:r>
            <a:r>
              <a:rPr lang="es-ES" sz="1800" b="1" dirty="0"/>
              <a:t>. </a:t>
            </a:r>
          </a:p>
          <a:p>
            <a:pPr lvl="1" algn="just"/>
            <a:r>
              <a:rPr lang="es-ES" sz="1800" dirty="0"/>
              <a:t>Brindar mantenimiento de limpieza y desinfección con frecuencia aunque no se estén utilizando</a:t>
            </a:r>
            <a:r>
              <a:rPr lang="es-ES" sz="1600" dirty="0"/>
              <a:t>.</a:t>
            </a:r>
            <a:endParaRPr lang="es-CR" sz="1600" dirty="0"/>
          </a:p>
          <a:p>
            <a:endParaRPr lang="es-CR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F8FA9B88-5724-A547-8411-88E636A23B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7733841"/>
            <a:ext cx="6858000" cy="141015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8026" y="7684264"/>
            <a:ext cx="2901948" cy="1509311"/>
          </a:xfrm>
          <a:prstGeom prst="rect">
            <a:avLst/>
          </a:prstGeom>
        </p:spPr>
      </p:pic>
      <p:pic>
        <p:nvPicPr>
          <p:cNvPr id="8" name="Gráfico 52" descr="diseño del icono de coche">
            <a:extLst>
              <a:ext uri="{FF2B5EF4-FFF2-40B4-BE49-F238E27FC236}">
                <a16:creationId xmlns:a16="http://schemas.microsoft.com/office/drawing/2014/main" id="{66C73645-54FB-5E47-833A-1E07C045643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34365" y="7984271"/>
            <a:ext cx="909296" cy="909296"/>
          </a:xfrm>
          <a:prstGeom prst="rect">
            <a:avLst/>
          </a:prstGeom>
        </p:spPr>
      </p:pic>
      <p:pic>
        <p:nvPicPr>
          <p:cNvPr id="9" name="Gráfico 50" descr="icono de bus">
            <a:extLst>
              <a:ext uri="{FF2B5EF4-FFF2-40B4-BE49-F238E27FC236}">
                <a16:creationId xmlns:a16="http://schemas.microsoft.com/office/drawing/2014/main" id="{3024625F-92A7-9442-A257-436E13D07B7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260157" y="7886870"/>
            <a:ext cx="909296" cy="909296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32429360-896E-E342-AE7E-F3CFA03D5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6858000" cy="462708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24478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la oficin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7456455_TF44799046" id="{09772E46-669F-4650-83FA-AA74D15982A6}" vid="{B77EF9B4-6CD4-4615-8415-34C9A678B87F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DAF0A13-72E8-45C6-9FB9-212D91FED3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40C4EDD-AC3F-4047-B1F2-08552EEC93B8}">
  <ds:schemaRefs>
    <ds:schemaRef ds:uri="http://purl.org/dc/dcmitype/"/>
    <ds:schemaRef ds:uri="16c05727-aa75-4e4a-9b5f-8a80a1165891"/>
    <ds:schemaRef ds:uri="71af3243-3dd4-4a8d-8c0d-dd76da1f02a5"/>
    <ds:schemaRef ds:uri="http://purl.org/dc/elements/1.1/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D4C362C-AA08-4A53-9E83-3060AA2B20D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Transporte de elementos infografía</Template>
  <TotalTime>0</TotalTime>
  <Words>479</Words>
  <Application>Microsoft Office PowerPoint</Application>
  <PresentationFormat>Presentación en pantalla (4:3)</PresentationFormat>
  <Paragraphs>48</Paragraphs>
  <Slides>3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la oficina</vt:lpstr>
      <vt:lpstr>Título de diapositiva</vt:lpstr>
      <vt:lpstr>Recomendación para la limpieza y desinfección del aire acondicionado, antes y después de su uso</vt:lpstr>
      <vt:lpstr>Recomendación para la limpieza y desinfección del aire acondicionado, antes y después de su uso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de diapositiva</dc:title>
  <dc:creator/>
  <cp:lastModifiedBy/>
  <cp:revision>6</cp:revision>
  <dcterms:created xsi:type="dcterms:W3CDTF">2020-06-08T16:35:55Z</dcterms:created>
  <dcterms:modified xsi:type="dcterms:W3CDTF">2020-10-13T15:39:34Z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