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0.xml" ContentType="application/vnd.openxmlformats-officedocument.presentationml.slideLayout+xml"/>
  <Override PartName="/ppt/slideLayouts/slideLayout15.xml" ContentType="application/vnd.openxmlformats-officedocument.presentationml.slideLayout+xml"/>
  <Override PartName="/ppt/slideLayouts/slideLayout21.xml" ContentType="application/vnd.openxmlformats-officedocument.presentationml.slideLayout+xml"/>
  <Override PartName="/ppt/slideLayouts/slideLayout16.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17.xml" ContentType="application/vnd.openxmlformats-officedocument.presentationml.slideLayout+xml"/>
  <Override PartName="/ppt/handoutMasters/handoutMaster1.xml" ContentType="application/vnd.openxmlformats-officedocument.presentationml.handoutMaster+xml"/>
  <Override PartName="/ppt/charts/style1.xml" ContentType="application/vnd.ms-office.chartstyle+xml"/>
  <Override PartName="/ppt/charts/chart1.xml" ContentType="application/vnd.openxmlformats-officedocument.drawingml.chart+xml"/>
  <Override PartName="/ppt/theme/theme4.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charts/colors1.xml" ContentType="application/vnd.ms-office.chartcolorstyle+xml"/>
  <Override PartName="/ppt/charts/chart2.xml" ContentType="application/vnd.openxmlformats-officedocument.drawingml.chart+xml"/>
  <Override PartName="/ppt/notesMasters/notesMaster1.xml" ContentType="application/vnd.openxmlformats-officedocument.presentationml.notesMaster+xml"/>
  <Override PartName="/ppt/charts/style2.xml" ContentType="application/vnd.ms-office.chartstyle+xml"/>
  <Override PartName="/ppt/charts/colors2.xml" ContentType="application/vnd.ms-office.chartcolorstyl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p:sldMasterIdLst>
    <p:sldMasterId id="2147483677" r:id="rId1"/>
    <p:sldMasterId id="2147483682" r:id="rId2"/>
  </p:sldMasterIdLst>
  <p:notesMasterIdLst>
    <p:notesMasterId r:id="rId11"/>
  </p:notesMasterIdLst>
  <p:handoutMasterIdLst>
    <p:handoutMasterId r:id="rId12"/>
  </p:handoutMasterIdLst>
  <p:sldIdLst>
    <p:sldId id="264" r:id="rId3"/>
    <p:sldId id="265" r:id="rId4"/>
    <p:sldId id="266" r:id="rId5"/>
    <p:sldId id="267" r:id="rId6"/>
    <p:sldId id="260" r:id="rId7"/>
    <p:sldId id="268" r:id="rId8"/>
    <p:sldId id="269" r:id="rId9"/>
    <p:sldId id="270" r:id="rId10"/>
  </p:sldIdLst>
  <p:sldSz cx="16256000"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51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p:restoredLeft sz="19548" autoAdjust="0"/>
    <p:restoredTop sz="92634" autoAdjust="0"/>
  </p:normalViewPr>
  <p:slideViewPr>
    <p:cSldViewPr>
      <p:cViewPr varScale="1">
        <p:scale>
          <a:sx n="80" d="100"/>
          <a:sy n="80" d="100"/>
        </p:scale>
        <p:origin x="516" y="84"/>
      </p:cViewPr>
      <p:guideLst>
        <p:guide orient="horz" pos="2880"/>
        <p:guide pos="5120"/>
      </p:guideLst>
    </p:cSldViewPr>
  </p:slideViewPr>
  <p:outlineViewPr>
    <p:cViewPr>
      <p:scale>
        <a:sx n="1" d="1"/>
        <a:sy n="1" d="1"/>
      </p:scale>
      <p:origin x="114" y="21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4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customXml" Target="../customXml/item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Safety: Incidents Per 1000 Hours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Relecloud</c:v>
                </c:pt>
                <c:pt idx="1">
                  <c:v>Red Sails</c:v>
                </c:pt>
                <c:pt idx="2">
                  <c:v>Sky Hook</c:v>
                </c:pt>
              </c:strCache>
            </c:strRef>
          </c:cat>
          <c:val>
            <c:numRef>
              <c:f>Sheet1!$B$2:$B$4</c:f>
              <c:numCache>
                <c:formatCode>General</c:formatCode>
                <c:ptCount val="3"/>
                <c:pt idx="0">
                  <c:v>0.5</c:v>
                </c:pt>
                <c:pt idx="1">
                  <c:v>1.5</c:v>
                </c:pt>
                <c:pt idx="2">
                  <c:v>2</c:v>
                </c:pt>
              </c:numCache>
            </c:numRef>
          </c:val>
          <c:extLst>
            <c:ext xmlns:c16="http://schemas.microsoft.com/office/drawing/2014/chart" uri="{C3380CC4-5D6E-409C-BE32-E72D297353CC}">
              <c16:uniqueId val="{00000000-EC58-4E53-B111-1E99D41B70D1}"/>
            </c:ext>
          </c:extLst>
        </c:ser>
        <c:dLbls>
          <c:dLblPos val="inEnd"/>
          <c:showLegendKey val="0"/>
          <c:showVal val="1"/>
          <c:showCatName val="0"/>
          <c:showSerName val="0"/>
          <c:showPercent val="0"/>
          <c:showBubbleSize val="0"/>
        </c:dLbls>
        <c:gapWidth val="65"/>
        <c:axId val="449808824"/>
        <c:axId val="449808040"/>
      </c:barChart>
      <c:catAx>
        <c:axId val="44980882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800" b="0" i="0" u="none" strike="noStrike" kern="1200" cap="all" baseline="0">
                <a:solidFill>
                  <a:schemeClr val="dk1">
                    <a:lumMod val="75000"/>
                    <a:lumOff val="25000"/>
                  </a:schemeClr>
                </a:solidFill>
                <a:latin typeface="+mn-lt"/>
                <a:ea typeface="+mn-ea"/>
                <a:cs typeface="+mn-cs"/>
              </a:defRPr>
            </a:pPr>
            <a:endParaRPr lang="en-US"/>
          </a:p>
        </c:txPr>
        <c:crossAx val="449808040"/>
        <c:crosses val="autoZero"/>
        <c:auto val="1"/>
        <c:lblAlgn val="ctr"/>
        <c:lblOffset val="100"/>
        <c:noMultiLvlLbl val="0"/>
      </c:catAx>
      <c:valAx>
        <c:axId val="4498080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449808824"/>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On-Time Arrivals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32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Relecloud</c:v>
                </c:pt>
                <c:pt idx="1">
                  <c:v>Red Sails</c:v>
                </c:pt>
                <c:pt idx="2">
                  <c:v>Sky Hook</c:v>
                </c:pt>
              </c:strCache>
            </c:strRef>
          </c:cat>
          <c:val>
            <c:numRef>
              <c:f>Sheet1!$B$2:$B$4</c:f>
              <c:numCache>
                <c:formatCode>0%</c:formatCode>
                <c:ptCount val="3"/>
                <c:pt idx="0">
                  <c:v>1</c:v>
                </c:pt>
                <c:pt idx="1">
                  <c:v>0.9</c:v>
                </c:pt>
                <c:pt idx="2">
                  <c:v>0.75</c:v>
                </c:pt>
              </c:numCache>
            </c:numRef>
          </c:val>
          <c:extLst>
            <c:ext xmlns:c16="http://schemas.microsoft.com/office/drawing/2014/chart" uri="{C3380CC4-5D6E-409C-BE32-E72D297353CC}">
              <c16:uniqueId val="{00000000-90EF-4ABC-AD8A-AB4196098BA3}"/>
            </c:ext>
          </c:extLst>
        </c:ser>
        <c:dLbls>
          <c:dLblPos val="inEnd"/>
          <c:showLegendKey val="0"/>
          <c:showVal val="1"/>
          <c:showCatName val="0"/>
          <c:showSerName val="0"/>
          <c:showPercent val="0"/>
          <c:showBubbleSize val="0"/>
        </c:dLbls>
        <c:gapWidth val="65"/>
        <c:axId val="530473816"/>
        <c:axId val="530474208"/>
      </c:barChart>
      <c:catAx>
        <c:axId val="5304738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800" b="0" i="0" u="none" strike="noStrike" kern="1200" cap="all" baseline="0">
                <a:solidFill>
                  <a:schemeClr val="dk1">
                    <a:lumMod val="75000"/>
                    <a:lumOff val="25000"/>
                  </a:schemeClr>
                </a:solidFill>
                <a:latin typeface="+mn-lt"/>
                <a:ea typeface="+mn-ea"/>
                <a:cs typeface="+mn-cs"/>
              </a:defRPr>
            </a:pPr>
            <a:endParaRPr lang="en-US"/>
          </a:p>
        </c:txPr>
        <c:crossAx val="530474208"/>
        <c:crosses val="autoZero"/>
        <c:auto val="1"/>
        <c:lblAlgn val="ctr"/>
        <c:lblOffset val="100"/>
        <c:noMultiLvlLbl val="0"/>
      </c:catAx>
      <c:valAx>
        <c:axId val="5304742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1"/>
        <c:majorTickMark val="none"/>
        <c:minorTickMark val="none"/>
        <c:tickLblPos val="nextTo"/>
        <c:crossAx val="53047381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n-US"/>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n-US" smtClean="0"/>
              <a:pPr/>
              <a:t>9/22/2018</a:t>
            </a:fld>
            <a:endParaRPr lang="en-US"/>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n-US"/>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n-US" smtClean="0"/>
              <a:pPr/>
              <a:t>‹#›</a:t>
            </a:fld>
            <a:endParaRPr lang="en-US"/>
          </a:p>
        </p:txBody>
      </p:sp>
    </p:spTree>
    <p:extLst>
      <p:ext uri="{BB962C8B-B14F-4D97-AF65-F5344CB8AC3E}">
        <p14:creationId xmlns:p14="http://schemas.microsoft.com/office/powerpoint/2010/main" val="15361568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n-US"/>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n-US" smtClean="0"/>
              <a:pPr/>
              <a:t>9/22/2018</a:t>
            </a:fld>
            <a:endParaRPr lang="en-US"/>
          </a:p>
        </p:txBody>
      </p:sp>
      <p:sp>
        <p:nvSpPr>
          <p:cNvPr id="23" name="Rectangle 2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n-US"/>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lang="en-US" smtClean="0"/>
              <a:pPr/>
              <a:t>‹#›</a:t>
            </a:fld>
            <a:endParaRPr lang="en-US"/>
          </a:p>
        </p:txBody>
      </p:sp>
    </p:spTree>
    <p:extLst>
      <p:ext uri="{BB962C8B-B14F-4D97-AF65-F5344CB8AC3E}">
        <p14:creationId xmlns:p14="http://schemas.microsoft.com/office/powerpoint/2010/main" val="611981986"/>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CA077768-21C8-4125-A345-258E48D2EED0}" type="slidenum">
              <a:rPr kumimoji="0" lang="en-US" sz="1800" b="0" i="0" u="none" strike="noStrike" kern="1200" cap="none" spc="0" normalizeH="0" baseline="0" noProof="0" smtClean="0">
                <a:ln>
                  <a:noFill/>
                </a:ln>
                <a:solidFill>
                  <a:prstClr val="black"/>
                </a:solidFill>
                <a:effectLst/>
                <a:uLnTx/>
                <a:uFillTx/>
                <a:latin typeface="Calibri"/>
                <a:ea typeface="MS PGothic"/>
                <a:cs typeface="+mn-cs"/>
              </a:rPr>
              <a:pPr marL="0" marR="0" lvl="0" indent="0" algn="l" defTabSz="457200" rtl="0" eaLnBrk="1" fontAlgn="auto" latinLnBrk="0" hangingPunct="1">
                <a:lnSpc>
                  <a:spcPct val="100000"/>
                </a:lnSpc>
                <a:spcBef>
                  <a:spcPts val="0"/>
                </a:spcBef>
                <a:spcAft>
                  <a:spcPts val="0"/>
                </a:spcAft>
                <a:buClrTx/>
                <a:buSzTx/>
                <a:buFontTx/>
                <a:buNone/>
                <a:tabLst/>
                <a:defRPr/>
              </a:pPr>
              <a:t>1</a:t>
            </a:fld>
            <a:endParaRPr kumimoji="0" lang="en-US" sz="1800" b="0" i="0" u="none" strike="noStrike" kern="1200" cap="none" spc="0" normalizeH="0" baseline="0" noProof="0">
              <a:ln>
                <a:noFill/>
              </a:ln>
              <a:solidFill>
                <a:prstClr val="black"/>
              </a:solidFill>
              <a:effectLst/>
              <a:uLnTx/>
              <a:uFillTx/>
              <a:latin typeface="Calibri"/>
              <a:ea typeface="MS PGothic"/>
              <a:cs typeface="+mn-cs"/>
            </a:endParaRPr>
          </a:p>
        </p:txBody>
      </p:sp>
    </p:spTree>
    <p:extLst>
      <p:ext uri="{BB962C8B-B14F-4D97-AF65-F5344CB8AC3E}">
        <p14:creationId xmlns:p14="http://schemas.microsoft.com/office/powerpoint/2010/main" val="1172681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normAutofit/>
          </a:bodyPr>
          <a:lstStyle/>
          <a:p>
            <a:r>
              <a:rPr lang="en-US" dirty="0"/>
              <a:t>Relecloud has been voted “Number One Air Charter” in Executive Traveler magazine’s annual Reader’s Poll for the last three years.</a:t>
            </a:r>
          </a:p>
          <a:p>
            <a:endParaRPr lang="en-US" dirty="0"/>
          </a:p>
          <a:p>
            <a:r>
              <a:rPr lang="en-US" dirty="0"/>
              <a:t>Relecloud now has operating privileges</a:t>
            </a:r>
            <a:r>
              <a:rPr lang="en-US" baseline="0" dirty="0"/>
              <a:t> in 65 countries/regions.</a:t>
            </a:r>
          </a:p>
          <a:p>
            <a:endParaRPr lang="en-US" baseline="0" dirty="0"/>
          </a:p>
          <a:p>
            <a:r>
              <a:rPr lang="en-US" baseline="0" dirty="0"/>
              <a:t>Every plane in our fleet is less than five years old.</a:t>
            </a:r>
          </a:p>
          <a:p>
            <a:endParaRPr lang="en-US" baseline="0" dirty="0"/>
          </a:p>
          <a:p>
            <a:r>
              <a:rPr lang="en-US" baseline="0" dirty="0"/>
              <a:t>We have earned the industry’s highest safety rating every year since 1998.</a:t>
            </a:r>
            <a:endParaRPr lang="en-US" dirty="0"/>
          </a:p>
          <a:p>
            <a:endParaRPr lang="en-US" dirty="0"/>
          </a:p>
        </p:txBody>
      </p:sp>
      <p:sp>
        <p:nvSpPr>
          <p:cNvPr id="4" name="Slide Number Placeholder 3"/>
          <p:cNvSpPr>
            <a:spLocks noGrp="1"/>
          </p:cNvSpPr>
          <p:nvPr>
            <p:ph type="sldNum" sz="quarter" idx="10"/>
          </p:nvPr>
        </p:nvSpPr>
        <p:spPr>
          <a:xfrm>
            <a:off x="3429000" y="8685213"/>
            <a:ext cx="3427413" cy="457200"/>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CA077768-21C8-4125-A345-258E48D2EED0}" type="slidenum">
              <a:rPr kumimoji="0" lang="en-US" sz="1800" b="0" i="0" u="none" strike="noStrike" kern="1200" cap="none" spc="0" normalizeH="0" baseline="0" noProof="0" smtClean="0">
                <a:ln>
                  <a:noFill/>
                </a:ln>
                <a:solidFill>
                  <a:prstClr val="black"/>
                </a:solidFill>
                <a:effectLst/>
                <a:uLnTx/>
                <a:uFillTx/>
                <a:latin typeface="Calibri"/>
                <a:ea typeface="MS PGothic"/>
                <a:cs typeface="+mn-cs"/>
              </a:rPr>
              <a:pPr marL="0" marR="0" lvl="0" indent="0" algn="l" defTabSz="457200" rtl="0" eaLnBrk="1" fontAlgn="auto" latinLnBrk="0" hangingPunct="1">
                <a:lnSpc>
                  <a:spcPct val="100000"/>
                </a:lnSpc>
                <a:spcBef>
                  <a:spcPts val="0"/>
                </a:spcBef>
                <a:spcAft>
                  <a:spcPts val="0"/>
                </a:spcAft>
                <a:buClrTx/>
                <a:buSzTx/>
                <a:buFontTx/>
                <a:buNone/>
                <a:tabLst/>
                <a:defRPr/>
              </a:pPr>
              <a:t>2</a:t>
            </a:fld>
            <a:endParaRPr kumimoji="0" lang="en-US" sz="1800" b="0" i="0" u="none" strike="noStrike" kern="1200" cap="none" spc="0" normalizeH="0" baseline="0" noProof="0">
              <a:ln>
                <a:noFill/>
              </a:ln>
              <a:solidFill>
                <a:prstClr val="black"/>
              </a:solidFill>
              <a:effectLst/>
              <a:uLnTx/>
              <a:uFillTx/>
              <a:latin typeface="Calibri"/>
              <a:ea typeface="MS PGothic"/>
              <a:cs typeface="+mn-cs"/>
            </a:endParaRPr>
          </a:p>
        </p:txBody>
      </p:sp>
    </p:spTree>
    <p:extLst>
      <p:ext uri="{BB962C8B-B14F-4D97-AF65-F5344CB8AC3E}">
        <p14:creationId xmlns:p14="http://schemas.microsoft.com/office/powerpoint/2010/main" val="29226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CA077768-21C8-4125-A345-258E48D2EED0}" type="slidenum">
              <a:rPr kumimoji="0" lang="en-US" sz="1800" b="0" i="0" u="none" strike="noStrike" kern="1200" cap="none" spc="0" normalizeH="0" baseline="0" noProof="0" smtClean="0">
                <a:ln>
                  <a:noFill/>
                </a:ln>
                <a:solidFill>
                  <a:prstClr val="black"/>
                </a:solidFill>
                <a:effectLst/>
                <a:uLnTx/>
                <a:uFillTx/>
                <a:latin typeface="Calibri"/>
                <a:ea typeface="MS PGothic"/>
                <a:cs typeface="+mn-cs"/>
              </a:rPr>
              <a:pPr marL="0" marR="0" lvl="0" indent="0" algn="l" defTabSz="457200" rtl="0" eaLnBrk="1" fontAlgn="auto" latinLnBrk="0" hangingPunct="1">
                <a:lnSpc>
                  <a:spcPct val="100000"/>
                </a:lnSpc>
                <a:spcBef>
                  <a:spcPts val="0"/>
                </a:spcBef>
                <a:spcAft>
                  <a:spcPts val="0"/>
                </a:spcAft>
                <a:buClrTx/>
                <a:buSzTx/>
                <a:buFontTx/>
                <a:buNone/>
                <a:tabLst/>
                <a:defRPr/>
              </a:pPr>
              <a:t>3</a:t>
            </a:fld>
            <a:endParaRPr kumimoji="0" lang="en-US" sz="1800" b="0" i="0" u="none" strike="noStrike" kern="1200" cap="none" spc="0" normalizeH="0" baseline="0" noProof="0">
              <a:ln>
                <a:noFill/>
              </a:ln>
              <a:solidFill>
                <a:prstClr val="black"/>
              </a:solidFill>
              <a:effectLst/>
              <a:uLnTx/>
              <a:uFillTx/>
              <a:latin typeface="Calibri"/>
              <a:ea typeface="MS PGothic"/>
              <a:cs typeface="+mn-cs"/>
            </a:endParaRPr>
          </a:p>
        </p:txBody>
      </p:sp>
    </p:spTree>
    <p:extLst>
      <p:ext uri="{BB962C8B-B14F-4D97-AF65-F5344CB8AC3E}">
        <p14:creationId xmlns:p14="http://schemas.microsoft.com/office/powerpoint/2010/main" val="380201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F3E1D97-DB5F-4CD4-9842-23024359F4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7101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077768-21C8-4125-A345-258E48D2EED0}" type="slidenum">
              <a:rPr lang="en-US" smtClean="0"/>
              <a:pPr/>
              <a:t>5</a:t>
            </a:fld>
            <a:endParaRPr lang="en-US"/>
          </a:p>
        </p:txBody>
      </p:sp>
    </p:spTree>
    <p:extLst>
      <p:ext uri="{BB962C8B-B14F-4D97-AF65-F5344CB8AC3E}">
        <p14:creationId xmlns:p14="http://schemas.microsoft.com/office/powerpoint/2010/main" val="3561225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grpSp>
        <p:nvGrpSpPr>
          <p:cNvPr id="16" name="Group 15"/>
          <p:cNvGrpSpPr/>
          <p:nvPr/>
        </p:nvGrpSpPr>
        <p:grpSpPr>
          <a:xfrm>
            <a:off x="7706548" y="1559908"/>
            <a:ext cx="8559707" cy="6658403"/>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948268" y="711201"/>
            <a:ext cx="10941712" cy="4165601"/>
          </a:xfrm>
        </p:spPr>
        <p:txBody>
          <a:bodyPr anchor="b">
            <a:normAutofit/>
          </a:bodyPr>
          <a:lstStyle>
            <a:lvl1pPr algn="l">
              <a:defRPr sz="5867">
                <a:effectLst/>
              </a:defRPr>
            </a:lvl1pPr>
          </a:lstStyle>
          <a:p>
            <a:r>
              <a:rPr lang="en-US"/>
              <a:t>Click to edit Master title style</a:t>
            </a:r>
            <a:endParaRPr lang="en-US" dirty="0"/>
          </a:p>
        </p:txBody>
      </p:sp>
      <p:sp>
        <p:nvSpPr>
          <p:cNvPr id="3" name="Subtitle 2"/>
          <p:cNvSpPr>
            <a:spLocks noGrp="1"/>
          </p:cNvSpPr>
          <p:nvPr>
            <p:ph type="subTitle" idx="1"/>
          </p:nvPr>
        </p:nvSpPr>
        <p:spPr>
          <a:xfrm>
            <a:off x="948266" y="5125157"/>
            <a:ext cx="8807556" cy="2551288"/>
          </a:xfrm>
        </p:spPr>
        <p:txBody>
          <a:bodyPr anchor="t">
            <a:normAutofit/>
          </a:bodyPr>
          <a:lstStyle>
            <a:lvl1pPr marL="0" indent="0" algn="l">
              <a:buNone/>
              <a:defRPr sz="2667">
                <a:solidFill>
                  <a:schemeClr val="bg2">
                    <a:lumMod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defTabSz="609585"/>
            <a:fld id="{20FA02FC-CB45-4094-988E-7413126A79F4}" type="datetime1">
              <a:rPr lang="en-US" smtClean="0">
                <a:solidFill>
                  <a:srgbClr val="146194">
                    <a:lumMod val="50000"/>
                  </a:srgbClr>
                </a:solidFill>
              </a:rPr>
              <a:pPr defTabSz="609585"/>
              <a:t>9/22/2018</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609585"/>
            <a:r>
              <a:rPr lang="en-US">
                <a:solidFill>
                  <a:srgbClr val="146194">
                    <a:lumMod val="50000"/>
                  </a:srgbClr>
                </a:solidFill>
              </a:rPr>
              <a:t>Relecloud Airlines</a:t>
            </a:r>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609585"/>
            <a:fld id="{D4C49B74-5DB2-4B03-B1D2-7F6A3C51C318}" type="slidenum">
              <a:rPr lang="en-US" smtClean="0">
                <a:solidFill>
                  <a:srgbClr val="146194">
                    <a:lumMod val="50000"/>
                  </a:srgbClr>
                </a:solidFill>
              </a:rPr>
              <a:pPr defTabSz="609585"/>
              <a:t>‹#›</a:t>
            </a:fld>
            <a:endParaRPr lang="en-US">
              <a:solidFill>
                <a:srgbClr val="146194">
                  <a:lumMod val="50000"/>
                </a:srgbClr>
              </a:solidFill>
            </a:endParaRPr>
          </a:p>
        </p:txBody>
      </p:sp>
    </p:spTree>
    <p:extLst>
      <p:ext uri="{BB962C8B-B14F-4D97-AF65-F5344CB8AC3E}">
        <p14:creationId xmlns:p14="http://schemas.microsoft.com/office/powerpoint/2010/main" val="1576425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677659-B1DA-43F0-AF2D-BFE0EE7FBF36}" type="datetime1">
              <a:rPr lang="en-US" smtClean="0"/>
              <a:pPr/>
              <a:t>9/22/2018</a:t>
            </a:fld>
            <a:endParaRPr lang="en-US"/>
          </a:p>
        </p:txBody>
      </p:sp>
      <p:sp>
        <p:nvSpPr>
          <p:cNvPr id="4" name="Footer Placeholder 3"/>
          <p:cNvSpPr>
            <a:spLocks noGrp="1"/>
          </p:cNvSpPr>
          <p:nvPr>
            <p:ph type="ftr" sz="quarter" idx="11"/>
          </p:nvPr>
        </p:nvSpPr>
        <p:spPr/>
        <p:txBody>
          <a:bodyPr/>
          <a:lstStyle/>
          <a:p>
            <a:r>
              <a:rPr lang="en-US"/>
              <a:t>Relecloud Airlines</a:t>
            </a:r>
            <a:endParaRPr lang="en-US" dirty="0"/>
          </a:p>
        </p:txBody>
      </p:sp>
      <p:sp>
        <p:nvSpPr>
          <p:cNvPr id="5" name="Slide Number Placeholder 4"/>
          <p:cNvSpPr>
            <a:spLocks noGrp="1"/>
          </p:cNvSpPr>
          <p:nvPr>
            <p:ph type="sldNum" sz="quarter" idx="12"/>
          </p:nvPr>
        </p:nvSpPr>
        <p:spPr/>
        <p:txBody>
          <a:bodyPr/>
          <a:lstStyle/>
          <a:p>
            <a:pPr algn="r"/>
            <a:fld id="{D4C49B74-5DB2-4B03-B1D2-7F6A3C51C318}" type="slidenum">
              <a:rPr lang="en-US" smtClean="0"/>
              <a:pPr algn="r"/>
              <a:t>‹#›</a:t>
            </a:fld>
            <a:endParaRPr lang="en-US"/>
          </a:p>
        </p:txBody>
      </p:sp>
    </p:spTree>
    <p:extLst>
      <p:ext uri="{BB962C8B-B14F-4D97-AF65-F5344CB8AC3E}">
        <p14:creationId xmlns:p14="http://schemas.microsoft.com/office/powerpoint/2010/main" val="95032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A5103F-A177-4E4D-8C52-005EF7BA896B}" type="datetime1">
              <a:rPr lang="en-US" smtClean="0"/>
              <a:pPr/>
              <a:t>9/22/2018</a:t>
            </a:fld>
            <a:endParaRPr lang="en-US"/>
          </a:p>
        </p:txBody>
      </p:sp>
      <p:sp>
        <p:nvSpPr>
          <p:cNvPr id="3" name="Footer Placeholder 2"/>
          <p:cNvSpPr>
            <a:spLocks noGrp="1"/>
          </p:cNvSpPr>
          <p:nvPr>
            <p:ph type="ftr" sz="quarter" idx="11"/>
          </p:nvPr>
        </p:nvSpPr>
        <p:spPr/>
        <p:txBody>
          <a:bodyPr/>
          <a:lstStyle/>
          <a:p>
            <a:r>
              <a:rPr lang="en-US"/>
              <a:t>Relecloud Airlines</a:t>
            </a:r>
            <a:endParaRPr lang="en-US" dirty="0"/>
          </a:p>
        </p:txBody>
      </p:sp>
      <p:sp>
        <p:nvSpPr>
          <p:cNvPr id="4" name="Slide Number Placeholder 3"/>
          <p:cNvSpPr>
            <a:spLocks noGrp="1"/>
          </p:cNvSpPr>
          <p:nvPr>
            <p:ph type="sldNum" sz="quarter" idx="12"/>
          </p:nvPr>
        </p:nvSpPr>
        <p:spPr/>
        <p:txBody>
          <a:bodyPr/>
          <a:lstStyle/>
          <a:p>
            <a:pPr algn="r"/>
            <a:fld id="{D4C49B74-5DB2-4B03-B1D2-7F6A3C51C318}" type="slidenum">
              <a:rPr lang="en-US" smtClean="0"/>
              <a:pPr algn="r"/>
              <a:t>‹#›</a:t>
            </a:fld>
            <a:endParaRPr lang="en-US"/>
          </a:p>
        </p:txBody>
      </p:sp>
    </p:spTree>
    <p:extLst>
      <p:ext uri="{BB962C8B-B14F-4D97-AF65-F5344CB8AC3E}">
        <p14:creationId xmlns:p14="http://schemas.microsoft.com/office/powerpoint/2010/main" val="33737379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446683" y="914400"/>
            <a:ext cx="4876800" cy="1828800"/>
          </a:xfrm>
        </p:spPr>
        <p:txBody>
          <a:bodyPr anchor="b">
            <a:normAutofit/>
          </a:bodyPr>
          <a:lstStyle>
            <a:lvl1pPr algn="l">
              <a:defRPr sz="3200" b="0"/>
            </a:lvl1pPr>
          </a:lstStyle>
          <a:p>
            <a:r>
              <a:rPr lang="en-US"/>
              <a:t>Click to edit Master title style</a:t>
            </a:r>
            <a:endParaRPr lang="en-US" dirty="0"/>
          </a:p>
        </p:txBody>
      </p:sp>
      <p:sp>
        <p:nvSpPr>
          <p:cNvPr id="3" name="Content Placeholder 2"/>
          <p:cNvSpPr>
            <a:spLocks noGrp="1"/>
          </p:cNvSpPr>
          <p:nvPr>
            <p:ph idx="1"/>
          </p:nvPr>
        </p:nvSpPr>
        <p:spPr>
          <a:xfrm>
            <a:off x="912284" y="914400"/>
            <a:ext cx="7924801" cy="707813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446683" y="2946399"/>
            <a:ext cx="4876800" cy="2788356"/>
          </a:xfrm>
        </p:spPr>
        <p:txBody>
          <a:bodyPr anchor="t">
            <a:normAutofit/>
          </a:bodyPr>
          <a:lstStyle>
            <a:lvl1pPr marL="0" indent="0">
              <a:buNone/>
              <a:defRPr sz="2133"/>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sp>
        <p:nvSpPr>
          <p:cNvPr id="5" name="Date Placeholder 4"/>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6" name="Footer Placeholder 5"/>
          <p:cNvSpPr>
            <a:spLocks noGrp="1"/>
          </p:cNvSpPr>
          <p:nvPr>
            <p:ph type="ftr" sz="quarter" idx="11"/>
          </p:nvPr>
        </p:nvSpPr>
        <p:spPr/>
        <p:txBody>
          <a:bodyPr/>
          <a:lstStyle/>
          <a:p>
            <a:pPr algn="ctr"/>
            <a:r>
              <a:rPr lang="en-US" sz="1000"/>
              <a:t>Relecloud Airlines</a:t>
            </a:r>
            <a:endParaRPr lang="en-US" sz="1000" dirty="0"/>
          </a:p>
        </p:txBody>
      </p:sp>
      <p:sp>
        <p:nvSpPr>
          <p:cNvPr id="7" name="Slide Number Placeholder 6"/>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257349498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7083" y="1930400"/>
            <a:ext cx="8026400" cy="1524000"/>
          </a:xfrm>
        </p:spPr>
        <p:txBody>
          <a:bodyPr anchor="b">
            <a:normAutofit/>
          </a:bodyPr>
          <a:lstStyle>
            <a:lvl1pPr algn="l">
              <a:defRPr sz="3733"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1318683" y="1219200"/>
            <a:ext cx="4374632" cy="6096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2133"/>
            </a:lvl1pPr>
            <a:lvl2pPr marL="609585" indent="0">
              <a:buNone/>
              <a:defRPr sz="2133"/>
            </a:lvl2pPr>
            <a:lvl3pPr marL="1219170" indent="0">
              <a:buNone/>
              <a:defRPr sz="2133"/>
            </a:lvl3pPr>
            <a:lvl4pPr marL="1828754" indent="0">
              <a:buNone/>
              <a:defRPr sz="2133"/>
            </a:lvl4pPr>
            <a:lvl5pPr marL="2438339" indent="0">
              <a:buNone/>
              <a:defRPr sz="2133"/>
            </a:lvl5pPr>
            <a:lvl6pPr marL="3047924" indent="0">
              <a:buNone/>
              <a:defRPr sz="2133"/>
            </a:lvl6pPr>
            <a:lvl7pPr marL="3657509" indent="0">
              <a:buNone/>
              <a:defRPr sz="2133"/>
            </a:lvl7pPr>
            <a:lvl8pPr marL="4267093" indent="0">
              <a:buNone/>
              <a:defRPr sz="2133"/>
            </a:lvl8pPr>
            <a:lvl9pPr marL="4876678" indent="0">
              <a:buNone/>
              <a:defRPr sz="2133"/>
            </a:lvl9pPr>
          </a:lstStyle>
          <a:p>
            <a:r>
              <a:rPr lang="en-US"/>
              <a:t>Click icon to add picture</a:t>
            </a:r>
            <a:endParaRPr lang="en-US" dirty="0"/>
          </a:p>
        </p:txBody>
      </p:sp>
      <p:sp>
        <p:nvSpPr>
          <p:cNvPr id="4" name="Text Placeholder 3"/>
          <p:cNvSpPr>
            <a:spLocks noGrp="1"/>
          </p:cNvSpPr>
          <p:nvPr>
            <p:ph type="body" sz="half" idx="2"/>
          </p:nvPr>
        </p:nvSpPr>
        <p:spPr>
          <a:xfrm>
            <a:off x="6297083" y="3702755"/>
            <a:ext cx="8028517" cy="2731911"/>
          </a:xfrm>
        </p:spPr>
        <p:txBody>
          <a:bodyPr anchor="t">
            <a:normAutofit/>
          </a:bodyPr>
          <a:lstStyle>
            <a:lvl1pPr marL="0" indent="0">
              <a:buNone/>
              <a:defRPr sz="2400"/>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sp>
        <p:nvSpPr>
          <p:cNvPr id="5" name="Date Placeholder 4"/>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6" name="Footer Placeholder 5"/>
          <p:cNvSpPr>
            <a:spLocks noGrp="1"/>
          </p:cNvSpPr>
          <p:nvPr>
            <p:ph type="ftr" sz="quarter" idx="11"/>
          </p:nvPr>
        </p:nvSpPr>
        <p:spPr/>
        <p:txBody>
          <a:bodyPr/>
          <a:lstStyle/>
          <a:p>
            <a:pPr algn="ctr"/>
            <a:r>
              <a:rPr lang="en-US" sz="1000"/>
              <a:t>Relecloud Airlines</a:t>
            </a:r>
            <a:endParaRPr lang="en-US" sz="1000" dirty="0"/>
          </a:p>
        </p:txBody>
      </p:sp>
      <p:sp>
        <p:nvSpPr>
          <p:cNvPr id="7" name="Slide Number Placeholder 6"/>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38207899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914400" y="711200"/>
            <a:ext cx="14425083" cy="4165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2133"/>
            </a:lvl1pPr>
            <a:lvl2pPr marL="609585" indent="0">
              <a:buNone/>
              <a:defRPr sz="2133"/>
            </a:lvl2pPr>
            <a:lvl3pPr marL="1219170" indent="0">
              <a:buNone/>
              <a:defRPr sz="2133"/>
            </a:lvl3pPr>
            <a:lvl4pPr marL="1828754" indent="0">
              <a:buNone/>
              <a:defRPr sz="2133"/>
            </a:lvl4pPr>
            <a:lvl5pPr marL="2438339" indent="0">
              <a:buNone/>
              <a:defRPr sz="2133"/>
            </a:lvl5pPr>
            <a:lvl6pPr marL="3047924" indent="0">
              <a:buNone/>
              <a:defRPr sz="2133"/>
            </a:lvl6pPr>
            <a:lvl7pPr marL="3657509" indent="0">
              <a:buNone/>
              <a:defRPr sz="2133"/>
            </a:lvl7pPr>
            <a:lvl8pPr marL="4267093" indent="0">
              <a:buNone/>
              <a:defRPr sz="2133"/>
            </a:lvl8pPr>
            <a:lvl9pPr marL="4876678" indent="0">
              <a:buNone/>
              <a:defRPr sz="2133"/>
            </a:lvl9pPr>
          </a:lstStyle>
          <a:p>
            <a:r>
              <a:rPr lang="en-US"/>
              <a:t>Click icon to add picture</a:t>
            </a:r>
            <a:endParaRPr lang="en-US" dirty="0"/>
          </a:p>
        </p:txBody>
      </p:sp>
      <p:sp>
        <p:nvSpPr>
          <p:cNvPr id="16" name="Text Placeholder 9"/>
          <p:cNvSpPr>
            <a:spLocks noGrp="1"/>
          </p:cNvSpPr>
          <p:nvPr>
            <p:ph type="body" sz="quarter" idx="14"/>
          </p:nvPr>
        </p:nvSpPr>
        <p:spPr>
          <a:xfrm>
            <a:off x="1219203" y="5125156"/>
            <a:ext cx="11072280" cy="609600"/>
          </a:xfrm>
        </p:spPr>
        <p:txBody>
          <a:bodyPr anchor="t">
            <a:normAutofit/>
          </a:bodyPr>
          <a:lstStyle>
            <a:lvl1pPr marL="0" indent="0">
              <a:buFontTx/>
              <a:buNone/>
              <a:defRPr sz="2133"/>
            </a:lvl1pPr>
            <a:lvl2pPr marL="609585" indent="0">
              <a:buFontTx/>
              <a:buNone/>
              <a:defRPr/>
            </a:lvl2pPr>
            <a:lvl3pPr marL="1219170" indent="0">
              <a:buFontTx/>
              <a:buNone/>
              <a:defRPr/>
            </a:lvl3pPr>
            <a:lvl4pPr marL="1828754" indent="0">
              <a:buFontTx/>
              <a:buNone/>
              <a:defRPr/>
            </a:lvl4pPr>
            <a:lvl5pPr marL="2438339"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4" name="Footer Placeholder 3"/>
          <p:cNvSpPr>
            <a:spLocks noGrp="1"/>
          </p:cNvSpPr>
          <p:nvPr>
            <p:ph type="ftr" sz="quarter" idx="11"/>
          </p:nvPr>
        </p:nvSpPr>
        <p:spPr/>
        <p:txBody>
          <a:bodyPr/>
          <a:lstStyle/>
          <a:p>
            <a:pPr algn="ctr"/>
            <a:r>
              <a:rPr lang="en-US" sz="1000"/>
              <a:t>Relecloud Airlines</a:t>
            </a:r>
            <a:endParaRPr lang="en-US" sz="1000" dirty="0"/>
          </a:p>
        </p:txBody>
      </p:sp>
      <p:sp>
        <p:nvSpPr>
          <p:cNvPr id="5" name="Slide Number Placeholder 4"/>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326708561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2284" y="914400"/>
            <a:ext cx="13411200" cy="3657600"/>
          </a:xfrm>
        </p:spPr>
        <p:txBody>
          <a:bodyPr anchor="ctr">
            <a:normAutofit/>
          </a:bodyPr>
          <a:lstStyle>
            <a:lvl1pPr algn="l">
              <a:defRPr sz="4267" b="0" cap="all"/>
            </a:lvl1pPr>
          </a:lstStyle>
          <a:p>
            <a:r>
              <a:rPr lang="en-US"/>
              <a:t>Click to edit Master title style</a:t>
            </a:r>
            <a:endParaRPr lang="en-US" dirty="0"/>
          </a:p>
        </p:txBody>
      </p:sp>
      <p:sp>
        <p:nvSpPr>
          <p:cNvPr id="3" name="Text Placeholder 2"/>
          <p:cNvSpPr>
            <a:spLocks noGrp="1"/>
          </p:cNvSpPr>
          <p:nvPr>
            <p:ph type="body" idx="1"/>
          </p:nvPr>
        </p:nvSpPr>
        <p:spPr>
          <a:xfrm>
            <a:off x="912283" y="5486400"/>
            <a:ext cx="11381317" cy="2506133"/>
          </a:xfrm>
        </p:spPr>
        <p:txBody>
          <a:bodyPr anchor="ctr">
            <a:normAutofit/>
          </a:bodyPr>
          <a:lstStyle>
            <a:lvl1pPr marL="0" indent="0" algn="l">
              <a:buNone/>
              <a:defRPr sz="2667">
                <a:solidFill>
                  <a:schemeClr val="bg2">
                    <a:lumMod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a:t>Relecloud Airlines</a:t>
            </a:r>
            <a:endParaRPr lang="en-US" sz="1000" dirty="0"/>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4123489889"/>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1882" y="914400"/>
            <a:ext cx="12192001" cy="3657600"/>
          </a:xfrm>
        </p:spPr>
        <p:txBody>
          <a:bodyPr anchor="ctr">
            <a:normAutofit/>
          </a:bodyPr>
          <a:lstStyle>
            <a:lvl1pPr algn="l">
              <a:defRPr sz="4267"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928283" y="4572000"/>
            <a:ext cx="11379200" cy="508000"/>
          </a:xfrm>
        </p:spPr>
        <p:txBody>
          <a:bodyPr anchor="ctr"/>
          <a:lstStyle>
            <a:lvl1pPr marL="0" indent="0">
              <a:buFontTx/>
              <a:buNone/>
              <a:defRPr/>
            </a:lvl1pPr>
            <a:lvl2pPr marL="609585" indent="0">
              <a:buFontTx/>
              <a:buNone/>
              <a:defRPr/>
            </a:lvl2pPr>
            <a:lvl3pPr marL="1219170" indent="0">
              <a:buFontTx/>
              <a:buNone/>
              <a:defRPr/>
            </a:lvl3pPr>
            <a:lvl4pPr marL="1828754" indent="0">
              <a:buFontTx/>
              <a:buNone/>
              <a:defRPr/>
            </a:lvl4pPr>
            <a:lvl5pPr marL="2438339" indent="0">
              <a:buFontTx/>
              <a:buNone/>
              <a:defRPr/>
            </a:lvl5pPr>
          </a:lstStyle>
          <a:p>
            <a:pPr lvl="0"/>
            <a:r>
              <a:rPr lang="en-US"/>
              <a:t>Edit Master text styles</a:t>
            </a:r>
          </a:p>
        </p:txBody>
      </p:sp>
      <p:sp>
        <p:nvSpPr>
          <p:cNvPr id="3" name="Text Placeholder 2"/>
          <p:cNvSpPr>
            <a:spLocks noGrp="1"/>
          </p:cNvSpPr>
          <p:nvPr>
            <p:ph type="body" idx="1"/>
          </p:nvPr>
        </p:nvSpPr>
        <p:spPr>
          <a:xfrm>
            <a:off x="912284" y="5734757"/>
            <a:ext cx="11379200" cy="2246487"/>
          </a:xfrm>
        </p:spPr>
        <p:txBody>
          <a:bodyPr anchor="ctr">
            <a:normAutofit/>
          </a:bodyPr>
          <a:lstStyle>
            <a:lvl1pPr marL="0" indent="0" algn="l">
              <a:buNone/>
              <a:defRPr sz="2667">
                <a:solidFill>
                  <a:schemeClr val="bg2">
                    <a:lumMod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a:t>Relecloud Airlines</a:t>
            </a:r>
            <a:endParaRPr lang="en-US" sz="1000" dirty="0"/>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
        <p:nvSpPr>
          <p:cNvPr id="14" name="TextBox 13"/>
          <p:cNvSpPr txBox="1"/>
          <p:nvPr/>
        </p:nvSpPr>
        <p:spPr>
          <a:xfrm>
            <a:off x="709083" y="1082963"/>
            <a:ext cx="812800" cy="779701"/>
          </a:xfrm>
          <a:prstGeom prst="rect">
            <a:avLst/>
          </a:prstGeom>
        </p:spPr>
        <p:txBody>
          <a:bodyPr vert="horz" lIns="121920" tIns="60960" rIns="121920" bIns="60960" rtlCol="0" anchor="ctr">
            <a:noAutofit/>
          </a:bodyPr>
          <a:lstStyle/>
          <a:p>
            <a:pPr lvl="0"/>
            <a:r>
              <a:rPr lang="en-US" sz="10666" dirty="0">
                <a:solidFill>
                  <a:schemeClr val="tx1"/>
                </a:solidFill>
                <a:effectLst/>
              </a:rPr>
              <a:t>“</a:t>
            </a:r>
          </a:p>
        </p:txBody>
      </p:sp>
      <p:sp>
        <p:nvSpPr>
          <p:cNvPr id="15" name="TextBox 14"/>
          <p:cNvSpPr txBox="1"/>
          <p:nvPr/>
        </p:nvSpPr>
        <p:spPr>
          <a:xfrm>
            <a:off x="13713883" y="3691468"/>
            <a:ext cx="812800" cy="779701"/>
          </a:xfrm>
          <a:prstGeom prst="rect">
            <a:avLst/>
          </a:prstGeom>
        </p:spPr>
        <p:txBody>
          <a:bodyPr vert="horz" lIns="121920" tIns="60960" rIns="121920" bIns="60960" rtlCol="0" anchor="ctr">
            <a:noAutofit/>
          </a:bodyPr>
          <a:lstStyle/>
          <a:p>
            <a:pPr lvl="0" algn="r"/>
            <a:r>
              <a:rPr lang="en-US" sz="10666" dirty="0">
                <a:solidFill>
                  <a:schemeClr val="tx1"/>
                </a:solidFill>
                <a:effectLst/>
              </a:rPr>
              <a:t>”</a:t>
            </a:r>
          </a:p>
        </p:txBody>
      </p:sp>
    </p:spTree>
    <p:extLst>
      <p:ext uri="{BB962C8B-B14F-4D97-AF65-F5344CB8AC3E}">
        <p14:creationId xmlns:p14="http://schemas.microsoft.com/office/powerpoint/2010/main" val="691191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2283" y="4572000"/>
            <a:ext cx="11379200" cy="2263200"/>
          </a:xfrm>
        </p:spPr>
        <p:txBody>
          <a:bodyPr anchor="b">
            <a:normAutofit/>
          </a:bodyPr>
          <a:lstStyle>
            <a:lvl1pPr algn="l">
              <a:defRPr sz="4267" b="0" cap="all"/>
            </a:lvl1pPr>
          </a:lstStyle>
          <a:p>
            <a:r>
              <a:rPr lang="en-US"/>
              <a:t>Click to edit Master title style</a:t>
            </a:r>
            <a:endParaRPr lang="en-US" dirty="0"/>
          </a:p>
        </p:txBody>
      </p:sp>
      <p:sp>
        <p:nvSpPr>
          <p:cNvPr id="3" name="Text Placeholder 2"/>
          <p:cNvSpPr>
            <a:spLocks noGrp="1"/>
          </p:cNvSpPr>
          <p:nvPr>
            <p:ph type="body" idx="1"/>
          </p:nvPr>
        </p:nvSpPr>
        <p:spPr>
          <a:xfrm>
            <a:off x="912281" y="6843975"/>
            <a:ext cx="11381320" cy="1147200"/>
          </a:xfrm>
        </p:spPr>
        <p:txBody>
          <a:bodyPr anchor="t">
            <a:normAutofit/>
          </a:bodyPr>
          <a:lstStyle>
            <a:lvl1pPr marL="0" indent="0" algn="l">
              <a:buNone/>
              <a:defRPr sz="2667">
                <a:solidFill>
                  <a:schemeClr val="bg2">
                    <a:lumMod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a:t>Relecloud Airlines</a:t>
            </a:r>
            <a:endParaRPr lang="en-US" sz="1000" dirty="0"/>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1933325550"/>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521884" y="914400"/>
            <a:ext cx="12192000" cy="3657600"/>
          </a:xfrm>
        </p:spPr>
        <p:txBody>
          <a:bodyPr anchor="ctr">
            <a:normAutofit/>
          </a:bodyPr>
          <a:lstStyle>
            <a:lvl1pPr algn="l">
              <a:defRPr sz="4267"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912284" y="5238046"/>
            <a:ext cx="11379201" cy="1399821"/>
          </a:xfrm>
        </p:spPr>
        <p:txBody>
          <a:bodyPr vert="horz" lIns="91440" tIns="45720" rIns="91440" bIns="45720" rtlCol="0" anchor="b">
            <a:normAutofit/>
          </a:bodyPr>
          <a:lstStyle>
            <a:lvl1pPr>
              <a:buNone/>
              <a:defRPr lang="en-US" sz="32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912282" y="6637867"/>
            <a:ext cx="11379201" cy="1354667"/>
          </a:xfrm>
        </p:spPr>
        <p:txBody>
          <a:bodyPr anchor="t">
            <a:normAutofit/>
          </a:bodyPr>
          <a:lstStyle>
            <a:lvl1pPr marL="0" indent="0" algn="l">
              <a:buNone/>
              <a:defRPr sz="2400">
                <a:solidFill>
                  <a:schemeClr val="bg2">
                    <a:lumMod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a:t>Relecloud Airlines</a:t>
            </a:r>
            <a:endParaRPr lang="en-US" sz="1000" dirty="0"/>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
        <p:nvSpPr>
          <p:cNvPr id="11" name="TextBox 10"/>
          <p:cNvSpPr txBox="1"/>
          <p:nvPr/>
        </p:nvSpPr>
        <p:spPr>
          <a:xfrm>
            <a:off x="709083" y="1082963"/>
            <a:ext cx="812800" cy="779701"/>
          </a:xfrm>
          <a:prstGeom prst="rect">
            <a:avLst/>
          </a:prstGeom>
        </p:spPr>
        <p:txBody>
          <a:bodyPr vert="horz" lIns="121920" tIns="60960" rIns="121920" bIns="60960" rtlCol="0" anchor="ctr">
            <a:noAutofit/>
          </a:bodyPr>
          <a:lstStyle/>
          <a:p>
            <a:pPr lvl="0"/>
            <a:r>
              <a:rPr lang="en-US" sz="10666" dirty="0">
                <a:solidFill>
                  <a:schemeClr val="tx1"/>
                </a:solidFill>
                <a:effectLst/>
              </a:rPr>
              <a:t>“</a:t>
            </a:r>
          </a:p>
        </p:txBody>
      </p:sp>
      <p:sp>
        <p:nvSpPr>
          <p:cNvPr id="12" name="TextBox 11"/>
          <p:cNvSpPr txBox="1"/>
          <p:nvPr/>
        </p:nvSpPr>
        <p:spPr>
          <a:xfrm>
            <a:off x="13713883" y="3691468"/>
            <a:ext cx="812800" cy="779701"/>
          </a:xfrm>
          <a:prstGeom prst="rect">
            <a:avLst/>
          </a:prstGeom>
        </p:spPr>
        <p:txBody>
          <a:bodyPr vert="horz" lIns="121920" tIns="60960" rIns="121920" bIns="60960" rtlCol="0" anchor="ctr">
            <a:noAutofit/>
          </a:bodyPr>
          <a:lstStyle/>
          <a:p>
            <a:pPr lvl="0" algn="r"/>
            <a:r>
              <a:rPr lang="en-US" sz="10666" dirty="0">
                <a:solidFill>
                  <a:schemeClr val="tx1"/>
                </a:solidFill>
                <a:effectLst/>
              </a:rPr>
              <a:t>”</a:t>
            </a:r>
          </a:p>
        </p:txBody>
      </p:sp>
    </p:spTree>
    <p:extLst>
      <p:ext uri="{BB962C8B-B14F-4D97-AF65-F5344CB8AC3E}">
        <p14:creationId xmlns:p14="http://schemas.microsoft.com/office/powerpoint/2010/main" val="2881771002"/>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912284" y="914400"/>
            <a:ext cx="13411200" cy="36576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912283" y="5238045"/>
            <a:ext cx="11379200" cy="1117600"/>
          </a:xfrm>
        </p:spPr>
        <p:txBody>
          <a:bodyPr vert="horz" lIns="91440" tIns="45720" rIns="91440" bIns="45720" rtlCol="0" anchor="b">
            <a:normAutofit/>
          </a:bodyPr>
          <a:lstStyle>
            <a:lvl1pPr>
              <a:buNone/>
              <a:defRPr lang="en-US" sz="32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912282" y="6355643"/>
            <a:ext cx="11379201" cy="1636889"/>
          </a:xfrm>
        </p:spPr>
        <p:txBody>
          <a:bodyPr anchor="t">
            <a:normAutofit/>
          </a:bodyPr>
          <a:lstStyle>
            <a:lvl1pPr marL="0" indent="0" algn="l">
              <a:buNone/>
              <a:defRPr sz="2400">
                <a:solidFill>
                  <a:schemeClr val="bg2">
                    <a:lumMod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a:t>Relecloud Airlines</a:t>
            </a:r>
            <a:endParaRPr lang="en-US" sz="1000" dirty="0"/>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21079426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812800" y="2133604"/>
            <a:ext cx="7179733" cy="60346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1"/>
          <p:cNvSpPr>
            <a:spLocks noGrp="1"/>
          </p:cNvSpPr>
          <p:nvPr>
            <p:ph type="body" sz="half" idx="2"/>
          </p:nvPr>
        </p:nvSpPr>
        <p:spPr>
          <a:xfrm>
            <a:off x="8263467" y="2133604"/>
            <a:ext cx="7179733" cy="60346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812800" y="479287"/>
            <a:ext cx="14630400" cy="1524000"/>
          </a:xfrm>
          <a:prstGeom prst="rect">
            <a:avLst/>
          </a:prstGeom>
        </p:spPr>
        <p:txBody>
          <a:bodyPr anchor="b" anchorCtr="0">
            <a:normAutofit/>
          </a:bodyPr>
          <a:lstStyle/>
          <a:p>
            <a:pPr algn="l"/>
            <a:r>
              <a:rPr lang="en-US" dirty="0"/>
              <a:t>Click to edit Master title style</a:t>
            </a:r>
            <a:endParaRPr lang="en-US"/>
          </a:p>
        </p:txBody>
      </p:sp>
      <p:sp>
        <p:nvSpPr>
          <p:cNvPr id="10" name="Date Placeholder 9"/>
          <p:cNvSpPr>
            <a:spLocks noGrp="1"/>
          </p:cNvSpPr>
          <p:nvPr>
            <p:ph type="dt" sz="half" idx="10"/>
          </p:nvPr>
        </p:nvSpPr>
        <p:spPr/>
        <p:txBody>
          <a:bodyPr/>
          <a:lstStyle/>
          <a:p>
            <a:pPr defTabSz="609585"/>
            <a:fld id="{E08D670A-4483-418F-965E-837C148E2B75}" type="datetime1">
              <a:rPr lang="en-US" smtClean="0">
                <a:solidFill>
                  <a:srgbClr val="146194">
                    <a:lumMod val="50000"/>
                  </a:srgbClr>
                </a:solidFill>
              </a:rPr>
              <a:pPr defTabSz="609585"/>
              <a:t>9/22/2018</a:t>
            </a:fld>
            <a:endParaRPr lang="en-US">
              <a:solidFill>
                <a:srgbClr val="146194">
                  <a:lumMod val="50000"/>
                </a:srgbClr>
              </a:solidFill>
            </a:endParaRPr>
          </a:p>
        </p:txBody>
      </p:sp>
      <p:sp>
        <p:nvSpPr>
          <p:cNvPr id="12" name="Slide Number Placeholder 11"/>
          <p:cNvSpPr>
            <a:spLocks noGrp="1"/>
          </p:cNvSpPr>
          <p:nvPr>
            <p:ph type="sldNum" sz="quarter" idx="11"/>
          </p:nvPr>
        </p:nvSpPr>
        <p:spPr/>
        <p:txBody>
          <a:bodyPr/>
          <a:lstStyle/>
          <a:p>
            <a:pPr defTabSz="609585"/>
            <a:fld id="{D4C49B74-5DB2-4B03-B1D2-7F6A3C51C318}" type="slidenum">
              <a:rPr lang="en-US" smtClean="0">
                <a:solidFill>
                  <a:srgbClr val="146194">
                    <a:lumMod val="50000"/>
                  </a:srgbClr>
                </a:solidFill>
              </a:rPr>
              <a:pPr defTabSz="609585"/>
              <a:t>‹#›</a:t>
            </a:fld>
            <a:endParaRPr lang="en-US">
              <a:solidFill>
                <a:srgbClr val="146194">
                  <a:lumMod val="50000"/>
                </a:srgbClr>
              </a:solidFill>
            </a:endParaRPr>
          </a:p>
        </p:txBody>
      </p:sp>
      <p:sp>
        <p:nvSpPr>
          <p:cNvPr id="13" name="Footer Placeholder 12"/>
          <p:cNvSpPr>
            <a:spLocks noGrp="1"/>
          </p:cNvSpPr>
          <p:nvPr>
            <p:ph type="ftr" sz="quarter" idx="12"/>
          </p:nvPr>
        </p:nvSpPr>
        <p:spPr/>
        <p:txBody>
          <a:bodyPr/>
          <a:lstStyle/>
          <a:p>
            <a:pPr defTabSz="609585"/>
            <a:r>
              <a:rPr lang="en-US">
                <a:solidFill>
                  <a:srgbClr val="146194">
                    <a:lumMod val="50000"/>
                  </a:srgbClr>
                </a:solidFill>
              </a:rPr>
              <a:t>Relecloud Airlines</a:t>
            </a:r>
            <a:endParaRPr lang="en-US" dirty="0">
              <a:solidFill>
                <a:srgbClr val="146194">
                  <a:lumMod val="50000"/>
                </a:srgbClr>
              </a:solidFill>
            </a:endParaRPr>
          </a:p>
        </p:txBody>
      </p:sp>
    </p:spTree>
    <p:extLst>
      <p:ext uri="{BB962C8B-B14F-4D97-AF65-F5344CB8AC3E}">
        <p14:creationId xmlns:p14="http://schemas.microsoft.com/office/powerpoint/2010/main" val="1392425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a:t>Relecloud Airlines</a:t>
            </a:r>
            <a:endParaRPr lang="en-US" sz="1000" dirty="0"/>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2820778144"/>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80283" y="914400"/>
            <a:ext cx="2743200" cy="6096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14400" y="914400"/>
            <a:ext cx="10430933" cy="707813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a:t>Relecloud Airlines</a:t>
            </a:r>
            <a:endParaRPr lang="en-US" sz="1000" dirty="0"/>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154348952"/>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cSld name="Title and 2 Content">
    <p:bg>
      <p:bgPr>
        <a:gradFill flip="none" rotWithShape="1">
          <a:gsLst>
            <a:gs pos="0">
              <a:schemeClr val="accent1"/>
            </a:gs>
            <a:gs pos="53000">
              <a:srgbClr val="D4DEFF"/>
            </a:gs>
            <a:gs pos="83000">
              <a:srgbClr val="D4DEFF"/>
            </a:gs>
            <a:gs pos="100000">
              <a:schemeClr val="accent1">
                <a:alpha val="70000"/>
              </a:schemeClr>
            </a:gs>
          </a:gsLst>
          <a:lin ang="2700000" scaled="1"/>
          <a:tileRect/>
        </a:gradFill>
        <a:effectLst/>
      </p:bgPr>
    </p:bg>
    <p:spTree>
      <p:nvGrpSpPr>
        <p:cNvPr id="1" name=""/>
        <p:cNvGrpSpPr/>
        <p:nvPr/>
      </p:nvGrpSpPr>
      <p:grpSpPr>
        <a:xfrm>
          <a:off x="0" y="0"/>
          <a:ext cx="0" cy="0"/>
          <a:chOff x="0" y="0"/>
          <a:chExt cx="0" cy="0"/>
        </a:xfrm>
      </p:grpSpPr>
      <p:sp>
        <p:nvSpPr>
          <p:cNvPr id="30" name="Rectangle 30"/>
          <p:cNvSpPr>
            <a:spLocks noGrp="1"/>
          </p:cNvSpPr>
          <p:nvPr>
            <p:ph sz="half" idx="1"/>
          </p:nvPr>
        </p:nvSpPr>
        <p:spPr>
          <a:xfrm>
            <a:off x="812804" y="2133612"/>
            <a:ext cx="7179733" cy="60346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Rectangle 17"/>
          <p:cNvSpPr>
            <a:spLocks noGrp="1"/>
          </p:cNvSpPr>
          <p:nvPr>
            <p:ph sz="half" idx="2"/>
          </p:nvPr>
        </p:nvSpPr>
        <p:spPr>
          <a:xfrm>
            <a:off x="8263472" y="2133612"/>
            <a:ext cx="7179733" cy="60346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a:xfrm>
            <a:off x="812800" y="479287"/>
            <a:ext cx="14630400" cy="1524000"/>
          </a:xfrm>
          <a:prstGeom prst="rect">
            <a:avLst/>
          </a:prstGeom>
        </p:spPr>
        <p:txBody>
          <a:bodyPr anchor="b" anchorCtr="0">
            <a:normAutofit/>
          </a:bodyPr>
          <a:lstStyle/>
          <a:p>
            <a:pPr algn="l"/>
            <a:r>
              <a:rPr lang="en-US" dirty="0"/>
              <a:t>Click to edit Master title style</a:t>
            </a:r>
            <a:endParaRPr lang="en-US"/>
          </a:p>
        </p:txBody>
      </p:sp>
      <p:sp>
        <p:nvSpPr>
          <p:cNvPr id="9" name="Date Placeholder 8"/>
          <p:cNvSpPr>
            <a:spLocks noGrp="1"/>
          </p:cNvSpPr>
          <p:nvPr>
            <p:ph type="dt" sz="half" idx="10"/>
          </p:nvPr>
        </p:nvSpPr>
        <p:spPr/>
        <p:txBody>
          <a:bodyPr/>
          <a:lstStyle/>
          <a:p>
            <a:fld id="{2BC23531-6E90-444F-9495-13A3261A7AD3}" type="datetime1">
              <a:rPr lang="en-US" smtClean="0"/>
              <a:pPr/>
              <a:t>9/22/2018</a:t>
            </a:fld>
            <a:endParaRPr lang="en-US"/>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a:p>
        </p:txBody>
      </p:sp>
      <p:sp>
        <p:nvSpPr>
          <p:cNvPr id="11" name="Footer Placeholder 10"/>
          <p:cNvSpPr>
            <a:spLocks noGrp="1"/>
          </p:cNvSpPr>
          <p:nvPr>
            <p:ph type="ftr" sz="quarter" idx="12"/>
          </p:nvPr>
        </p:nvSpPr>
        <p:spPr/>
        <p:txBody>
          <a:bodyPr/>
          <a:lstStyle/>
          <a:p>
            <a:r>
              <a:rPr lang="en-US" dirty="0"/>
              <a:t>Relecloud Airlines</a:t>
            </a:r>
          </a:p>
        </p:txBody>
      </p:sp>
    </p:spTree>
    <p:extLst>
      <p:ext uri="{BB962C8B-B14F-4D97-AF65-F5344CB8AC3E}">
        <p14:creationId xmlns:p14="http://schemas.microsoft.com/office/powerpoint/2010/main" val="2701609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48268" y="5994400"/>
            <a:ext cx="11653097" cy="2032000"/>
          </a:xfrm>
        </p:spPr>
        <p:txBody>
          <a:bodyPr/>
          <a:lstStyle/>
          <a:p>
            <a:r>
              <a:rPr lang="en-US"/>
              <a:t>Click to edit Master title style</a:t>
            </a:r>
            <a:endParaRPr lang="en-US" dirty="0"/>
          </a:p>
        </p:txBody>
      </p:sp>
      <p:sp>
        <p:nvSpPr>
          <p:cNvPr id="3" name="Content Placeholder 2"/>
          <p:cNvSpPr>
            <a:spLocks noGrp="1"/>
          </p:cNvSpPr>
          <p:nvPr>
            <p:ph idx="1"/>
          </p:nvPr>
        </p:nvSpPr>
        <p:spPr>
          <a:xfrm>
            <a:off x="948268" y="711200"/>
            <a:ext cx="11653097" cy="502356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defTabSz="609585"/>
            <a:fld id="{03462EA5-AD75-4BE0-9BE2-C80A74939A17}" type="datetime1">
              <a:rPr lang="en-US" smtClean="0">
                <a:solidFill>
                  <a:srgbClr val="146194">
                    <a:lumMod val="50000"/>
                  </a:srgbClr>
                </a:solidFill>
              </a:rPr>
              <a:pPr defTabSz="609585"/>
              <a:t>9/22/2018</a:t>
            </a:fld>
            <a:endParaRPr lang="en-US">
              <a:solidFill>
                <a:srgbClr val="146194">
                  <a:lumMod val="50000"/>
                </a:srgbClr>
              </a:solidFill>
            </a:endParaRPr>
          </a:p>
        </p:txBody>
      </p:sp>
      <p:sp>
        <p:nvSpPr>
          <p:cNvPr id="5" name="Footer Placeholder 4"/>
          <p:cNvSpPr>
            <a:spLocks noGrp="1"/>
          </p:cNvSpPr>
          <p:nvPr>
            <p:ph type="ftr" sz="quarter" idx="11"/>
          </p:nvPr>
        </p:nvSpPr>
        <p:spPr/>
        <p:txBody>
          <a:bodyPr/>
          <a:lstStyle/>
          <a:p>
            <a:pPr defTabSz="609585"/>
            <a:r>
              <a:rPr lang="en-US">
                <a:solidFill>
                  <a:srgbClr val="146194">
                    <a:lumMod val="50000"/>
                  </a:srgbClr>
                </a:solidFill>
              </a:rPr>
              <a:t>Relecloud Airlines</a:t>
            </a:r>
            <a:endParaRPr lang="en-US" dirty="0">
              <a:solidFill>
                <a:srgbClr val="146194">
                  <a:lumMod val="50000"/>
                </a:srgbClr>
              </a:solidFill>
            </a:endParaRPr>
          </a:p>
        </p:txBody>
      </p:sp>
      <p:sp>
        <p:nvSpPr>
          <p:cNvPr id="6" name="Slide Number Placeholder 5"/>
          <p:cNvSpPr>
            <a:spLocks noGrp="1"/>
          </p:cNvSpPr>
          <p:nvPr>
            <p:ph type="sldNum" sz="quarter" idx="12"/>
          </p:nvPr>
        </p:nvSpPr>
        <p:spPr/>
        <p:txBody>
          <a:bodyPr/>
          <a:lstStyle/>
          <a:p>
            <a:pPr defTabSz="609585"/>
            <a:fld id="{D4C49B74-5DB2-4B03-B1D2-7F6A3C51C318}" type="slidenum">
              <a:rPr lang="en-US" smtClean="0">
                <a:solidFill>
                  <a:srgbClr val="146194">
                    <a:lumMod val="50000"/>
                  </a:srgbClr>
                </a:solidFill>
              </a:rPr>
              <a:pPr defTabSz="609585"/>
              <a:t>‹#›</a:t>
            </a:fld>
            <a:endParaRPr lang="en-US">
              <a:solidFill>
                <a:srgbClr val="146194">
                  <a:lumMod val="50000"/>
                </a:srgbClr>
              </a:solidFill>
            </a:endParaRPr>
          </a:p>
        </p:txBody>
      </p:sp>
    </p:spTree>
    <p:extLst>
      <p:ext uri="{BB962C8B-B14F-4D97-AF65-F5344CB8AC3E}">
        <p14:creationId xmlns:p14="http://schemas.microsoft.com/office/powerpoint/2010/main" val="2585905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812800" y="479287"/>
            <a:ext cx="14630400" cy="1524000"/>
          </a:xfrm>
          <a:prstGeom prst="rect">
            <a:avLst/>
          </a:prstGeom>
        </p:spPr>
        <p:txBody>
          <a:bodyPr anchor="b" anchorCtr="0">
            <a:normAutofit/>
          </a:bodyPr>
          <a:lstStyle/>
          <a:p>
            <a:pPr algn="l"/>
            <a:r>
              <a:rPr lang="en-US" dirty="0"/>
              <a:t>Click to edit Master title style</a:t>
            </a:r>
            <a:endParaRPr lang="en-US"/>
          </a:p>
        </p:txBody>
      </p:sp>
      <p:sp>
        <p:nvSpPr>
          <p:cNvPr id="8" name="Date Placeholder 7"/>
          <p:cNvSpPr>
            <a:spLocks noGrp="1"/>
          </p:cNvSpPr>
          <p:nvPr>
            <p:ph type="dt" sz="half" idx="10"/>
          </p:nvPr>
        </p:nvSpPr>
        <p:spPr/>
        <p:txBody>
          <a:bodyPr/>
          <a:lstStyle/>
          <a:p>
            <a:pPr defTabSz="609585"/>
            <a:fld id="{0B0D8B3D-4C6D-498E-9FD2-4E7542CD745A}" type="datetime1">
              <a:rPr lang="en-US" smtClean="0">
                <a:solidFill>
                  <a:srgbClr val="146194">
                    <a:lumMod val="50000"/>
                  </a:srgbClr>
                </a:solidFill>
              </a:rPr>
              <a:pPr defTabSz="609585"/>
              <a:t>9/22/2018</a:t>
            </a:fld>
            <a:endParaRPr lang="en-US">
              <a:solidFill>
                <a:srgbClr val="146194">
                  <a:lumMod val="50000"/>
                </a:srgbClr>
              </a:solidFill>
            </a:endParaRPr>
          </a:p>
        </p:txBody>
      </p:sp>
      <p:sp>
        <p:nvSpPr>
          <p:cNvPr id="10" name="Slide Number Placeholder 9"/>
          <p:cNvSpPr>
            <a:spLocks noGrp="1"/>
          </p:cNvSpPr>
          <p:nvPr>
            <p:ph type="sldNum" sz="quarter" idx="11"/>
          </p:nvPr>
        </p:nvSpPr>
        <p:spPr/>
        <p:txBody>
          <a:bodyPr/>
          <a:lstStyle/>
          <a:p>
            <a:pPr defTabSz="609585"/>
            <a:fld id="{D4C49B74-5DB2-4B03-B1D2-7F6A3C51C318}" type="slidenum">
              <a:rPr lang="en-US" smtClean="0">
                <a:solidFill>
                  <a:srgbClr val="146194">
                    <a:lumMod val="50000"/>
                  </a:srgbClr>
                </a:solidFill>
              </a:rPr>
              <a:pPr defTabSz="609585"/>
              <a:t>‹#›</a:t>
            </a:fld>
            <a:endParaRPr lang="en-US">
              <a:solidFill>
                <a:srgbClr val="146194">
                  <a:lumMod val="50000"/>
                </a:srgbClr>
              </a:solidFill>
            </a:endParaRPr>
          </a:p>
        </p:txBody>
      </p:sp>
      <p:sp>
        <p:nvSpPr>
          <p:cNvPr id="11" name="Footer Placeholder 10"/>
          <p:cNvSpPr>
            <a:spLocks noGrp="1"/>
          </p:cNvSpPr>
          <p:nvPr>
            <p:ph type="ftr" sz="quarter" idx="12"/>
          </p:nvPr>
        </p:nvSpPr>
        <p:spPr/>
        <p:txBody>
          <a:bodyPr/>
          <a:lstStyle/>
          <a:p>
            <a:pPr defTabSz="609585"/>
            <a:r>
              <a:rPr lang="en-US">
                <a:solidFill>
                  <a:srgbClr val="146194">
                    <a:lumMod val="50000"/>
                  </a:srgbClr>
                </a:solidFill>
              </a:rPr>
              <a:t>Relecloud Airlines</a:t>
            </a:r>
            <a:endParaRPr lang="en-US" dirty="0">
              <a:solidFill>
                <a:srgbClr val="146194">
                  <a:lumMod val="50000"/>
                </a:srgbClr>
              </a:solidFill>
            </a:endParaRPr>
          </a:p>
        </p:txBody>
      </p:sp>
    </p:spTree>
    <p:extLst>
      <p:ext uri="{BB962C8B-B14F-4D97-AF65-F5344CB8AC3E}">
        <p14:creationId xmlns:p14="http://schemas.microsoft.com/office/powerpoint/2010/main" val="264815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2283" y="914400"/>
            <a:ext cx="10668000" cy="3962401"/>
          </a:xfrm>
        </p:spPr>
        <p:txBody>
          <a:bodyPr anchor="b">
            <a:normAutofit/>
          </a:bodyPr>
          <a:lstStyle>
            <a:lvl1pPr algn="l">
              <a:defRPr sz="6400">
                <a:effectLst/>
              </a:defRPr>
            </a:lvl1pPr>
          </a:lstStyle>
          <a:p>
            <a:r>
              <a:rPr lang="en-US"/>
              <a:t>Click to edit Master title style</a:t>
            </a:r>
            <a:endParaRPr lang="en-US" dirty="0"/>
          </a:p>
        </p:txBody>
      </p:sp>
      <p:sp>
        <p:nvSpPr>
          <p:cNvPr id="3" name="Subtitle 2"/>
          <p:cNvSpPr>
            <a:spLocks noGrp="1"/>
          </p:cNvSpPr>
          <p:nvPr>
            <p:ph type="subTitle" idx="1"/>
          </p:nvPr>
        </p:nvSpPr>
        <p:spPr>
          <a:xfrm>
            <a:off x="912283" y="5125157"/>
            <a:ext cx="8534400" cy="2596444"/>
          </a:xfrm>
        </p:spPr>
        <p:txBody>
          <a:bodyPr anchor="t">
            <a:normAutofit/>
          </a:bodyPr>
          <a:lstStyle>
            <a:lvl1pPr marL="0" indent="0" algn="l">
              <a:buNone/>
              <a:defRPr sz="2800">
                <a:solidFill>
                  <a:schemeClr val="bg2">
                    <a:lumMod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FA02FC-CB45-4094-988E-7413126A79F4}" type="datetime1">
              <a:rPr lang="en-US" smtClean="0"/>
              <a:pPr/>
              <a:t>9/22/2018</a:t>
            </a:fld>
            <a:endParaRPr lang="en-US"/>
          </a:p>
        </p:txBody>
      </p:sp>
      <p:sp>
        <p:nvSpPr>
          <p:cNvPr id="5" name="Footer Placeholder 4"/>
          <p:cNvSpPr>
            <a:spLocks noGrp="1"/>
          </p:cNvSpPr>
          <p:nvPr>
            <p:ph type="ftr" sz="quarter" idx="11"/>
          </p:nvPr>
        </p:nvSpPr>
        <p:spPr/>
        <p:txBody>
          <a:bodyPr/>
          <a:lstStyle/>
          <a:p>
            <a:r>
              <a:rPr lang="en-US"/>
              <a:t>Relecloud Airlines</a:t>
            </a:r>
            <a:endParaRPr lang="en-US" dirty="0"/>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a:p>
        </p:txBody>
      </p:sp>
      <p:cxnSp>
        <p:nvCxnSpPr>
          <p:cNvPr id="16" name="Straight Connector 15"/>
          <p:cNvCxnSpPr/>
          <p:nvPr/>
        </p:nvCxnSpPr>
        <p:spPr>
          <a:xfrm flipH="1">
            <a:off x="10970683" y="11289"/>
            <a:ext cx="5080000" cy="508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8144227" y="122061"/>
            <a:ext cx="8107540" cy="810754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9647767" y="304800"/>
            <a:ext cx="6604000" cy="6604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9781117" y="43038"/>
            <a:ext cx="6470652" cy="647065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10460569" y="812802"/>
            <a:ext cx="5791199" cy="57911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323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3462EA5-AD75-4BE0-9BE2-C80A74939A17}" type="datetime1">
              <a:rPr lang="en-US" smtClean="0"/>
              <a:pPr/>
              <a:t>9/22/2018</a:t>
            </a:fld>
            <a:endParaRPr lang="en-US"/>
          </a:p>
        </p:txBody>
      </p:sp>
      <p:sp>
        <p:nvSpPr>
          <p:cNvPr id="5" name="Footer Placeholder 4"/>
          <p:cNvSpPr>
            <a:spLocks noGrp="1"/>
          </p:cNvSpPr>
          <p:nvPr>
            <p:ph type="ftr" sz="quarter" idx="11"/>
          </p:nvPr>
        </p:nvSpPr>
        <p:spPr/>
        <p:txBody>
          <a:bodyPr/>
          <a:lstStyle/>
          <a:p>
            <a:r>
              <a:rPr lang="en-US"/>
              <a:t>Relecloud Airlines</a:t>
            </a:r>
            <a:endParaRPr lang="en-US" dirty="0"/>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a:p>
        </p:txBody>
      </p:sp>
    </p:spTree>
    <p:extLst>
      <p:ext uri="{BB962C8B-B14F-4D97-AF65-F5344CB8AC3E}">
        <p14:creationId xmlns:p14="http://schemas.microsoft.com/office/powerpoint/2010/main" val="3921035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2282" y="2675467"/>
            <a:ext cx="11379201" cy="3042133"/>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912284" y="5994400"/>
            <a:ext cx="11379200" cy="1998133"/>
          </a:xfrm>
        </p:spPr>
        <p:txBody>
          <a:bodyPr anchor="t">
            <a:normAutofit/>
          </a:bodyPr>
          <a:lstStyle>
            <a:lvl1pPr marL="0" indent="0" algn="l">
              <a:buNone/>
              <a:defRPr sz="2400">
                <a:solidFill>
                  <a:schemeClr val="bg2">
                    <a:lumMod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5" name="Footer Placeholder 4"/>
          <p:cNvSpPr>
            <a:spLocks noGrp="1"/>
          </p:cNvSpPr>
          <p:nvPr>
            <p:ph type="ftr" sz="quarter" idx="11"/>
          </p:nvPr>
        </p:nvSpPr>
        <p:spPr/>
        <p:txBody>
          <a:bodyPr/>
          <a:lstStyle/>
          <a:p>
            <a:pPr algn="ctr"/>
            <a:r>
              <a:rPr lang="en-US" sz="1000"/>
              <a:t>Relecloud Airlines</a:t>
            </a:r>
            <a:endParaRPr lang="en-US" sz="1000" dirty="0"/>
          </a:p>
        </p:txBody>
      </p:sp>
      <p:sp>
        <p:nvSpPr>
          <p:cNvPr id="6" name="Slide Number Placeholder 5"/>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303517298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12282" y="914401"/>
            <a:ext cx="6583540" cy="482035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744178" y="914401"/>
            <a:ext cx="6579305" cy="4820355"/>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6" name="Footer Placeholder 5"/>
          <p:cNvSpPr>
            <a:spLocks noGrp="1"/>
          </p:cNvSpPr>
          <p:nvPr>
            <p:ph type="ftr" sz="quarter" idx="11"/>
          </p:nvPr>
        </p:nvSpPr>
        <p:spPr/>
        <p:txBody>
          <a:bodyPr/>
          <a:lstStyle/>
          <a:p>
            <a:pPr algn="ctr"/>
            <a:r>
              <a:rPr lang="en-US" sz="1000"/>
              <a:t>Relecloud Airlines</a:t>
            </a:r>
            <a:endParaRPr lang="en-US" sz="1000" dirty="0"/>
          </a:p>
        </p:txBody>
      </p:sp>
      <p:sp>
        <p:nvSpPr>
          <p:cNvPr id="7" name="Slide Number Placeholder 6"/>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248896827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296107" y="914400"/>
            <a:ext cx="6199716" cy="768349"/>
          </a:xfrm>
        </p:spPr>
        <p:txBody>
          <a:bodyPr anchor="b">
            <a:noAutofit/>
          </a:bodyPr>
          <a:lstStyle>
            <a:lvl1pPr marL="0" indent="0">
              <a:buNone/>
              <a:defRPr sz="3733" b="0">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4" name="Content Placeholder 3"/>
          <p:cNvSpPr>
            <a:spLocks noGrp="1"/>
          </p:cNvSpPr>
          <p:nvPr>
            <p:ph sz="half" idx="2"/>
          </p:nvPr>
        </p:nvSpPr>
        <p:spPr>
          <a:xfrm>
            <a:off x="912282" y="1694039"/>
            <a:ext cx="6583540" cy="404071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8105421" y="914400"/>
            <a:ext cx="6220179" cy="768349"/>
          </a:xfrm>
        </p:spPr>
        <p:txBody>
          <a:bodyPr anchor="b">
            <a:noAutofit/>
          </a:bodyPr>
          <a:lstStyle>
            <a:lvl1pPr marL="0" indent="0">
              <a:buNone/>
              <a:defRPr sz="3733" b="0">
                <a:solidFill>
                  <a:schemeClr val="tx1"/>
                </a:solidFill>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6" name="Content Placeholder 5"/>
          <p:cNvSpPr>
            <a:spLocks noGrp="1"/>
          </p:cNvSpPr>
          <p:nvPr>
            <p:ph sz="quarter" idx="4"/>
          </p:nvPr>
        </p:nvSpPr>
        <p:spPr>
          <a:xfrm>
            <a:off x="7742060" y="1682750"/>
            <a:ext cx="6572251" cy="404071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9C5D3C-17C3-4FEE-8BB4-39CFCF2CE4B3}" type="datetime1">
              <a:rPr lang="en-US" smtClean="0"/>
              <a:pPr/>
              <a:t>9/22/2018</a:t>
            </a:fld>
            <a:endParaRPr lang="en-US" sz="1000" dirty="0"/>
          </a:p>
        </p:txBody>
      </p:sp>
      <p:sp>
        <p:nvSpPr>
          <p:cNvPr id="8" name="Footer Placeholder 7"/>
          <p:cNvSpPr>
            <a:spLocks noGrp="1"/>
          </p:cNvSpPr>
          <p:nvPr>
            <p:ph type="ftr" sz="quarter" idx="11"/>
          </p:nvPr>
        </p:nvSpPr>
        <p:spPr/>
        <p:txBody>
          <a:bodyPr/>
          <a:lstStyle/>
          <a:p>
            <a:pPr algn="ctr"/>
            <a:r>
              <a:rPr lang="en-US" sz="1000"/>
              <a:t>Relecloud Airlines</a:t>
            </a:r>
            <a:endParaRPr lang="en-US" sz="1000" dirty="0"/>
          </a:p>
        </p:txBody>
      </p:sp>
      <p:sp>
        <p:nvSpPr>
          <p:cNvPr id="9" name="Slide Number Placeholder 8"/>
          <p:cNvSpPr>
            <a:spLocks noGrp="1"/>
          </p:cNvSpPr>
          <p:nvPr>
            <p:ph type="sldNum" sz="quarter" idx="12"/>
          </p:nvPr>
        </p:nvSpPr>
        <p:spPr/>
        <p:txBody>
          <a:body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64259928"/>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slideLayout" Target="../slideLayouts/slideLayout2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slideLayout" Target="../slideLayouts/slideLayout21.xml"/><Relationship Id="rId2" Type="http://schemas.openxmlformats.org/officeDocument/2006/relationships/slideLayout" Target="../slideLayouts/slideLayout6.xml"/><Relationship Id="rId16" Type="http://schemas.openxmlformats.org/officeDocument/2006/relationships/slideLayout" Target="../slideLayouts/slideLayout20.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slideLayout" Target="../slideLayouts/slideLayout19.xml"/><Relationship Id="rId10" Type="http://schemas.openxmlformats.org/officeDocument/2006/relationships/slideLayout" Target="../slideLayouts/slideLayout14.xml"/><Relationship Id="rId19" Type="http://schemas.openxmlformats.org/officeDocument/2006/relationships/theme" Target="../theme/theme2.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11858978" y="5192890"/>
            <a:ext cx="4391922" cy="3544711"/>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948268" y="5994400"/>
            <a:ext cx="11653097" cy="2032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48268" y="711201"/>
            <a:ext cx="11653097" cy="502356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209326" y="8229605"/>
            <a:ext cx="2134156" cy="486833"/>
          </a:xfrm>
          <a:prstGeom prst="rect">
            <a:avLst/>
          </a:prstGeom>
        </p:spPr>
        <p:txBody>
          <a:bodyPr vert="horz" lIns="91440" tIns="45720" rIns="91440" bIns="45720" rtlCol="0" anchor="t"/>
          <a:lstStyle>
            <a:lvl1pPr algn="r">
              <a:defRPr sz="1333" b="0" i="0">
                <a:solidFill>
                  <a:schemeClr val="bg2">
                    <a:lumMod val="50000"/>
                  </a:schemeClr>
                </a:solidFill>
                <a:effectLst/>
                <a:latin typeface="+mn-lt"/>
              </a:defRPr>
            </a:lvl1pPr>
          </a:lstStyle>
          <a:p>
            <a:fld id="{199C5D3C-17C3-4FEE-8BB4-39CFCF2CE4B3}" type="datetime1">
              <a:rPr lang="en-US" smtClean="0"/>
              <a:pPr/>
              <a:t>9/22/2018</a:t>
            </a:fld>
            <a:endParaRPr lang="en-US" sz="1333" dirty="0"/>
          </a:p>
        </p:txBody>
      </p:sp>
      <p:sp>
        <p:nvSpPr>
          <p:cNvPr id="5" name="Footer Placeholder 4"/>
          <p:cNvSpPr>
            <a:spLocks noGrp="1"/>
          </p:cNvSpPr>
          <p:nvPr>
            <p:ph type="ftr" sz="quarter" idx="3"/>
          </p:nvPr>
        </p:nvSpPr>
        <p:spPr>
          <a:xfrm>
            <a:off x="948267" y="8229601"/>
            <a:ext cx="10331954" cy="486833"/>
          </a:xfrm>
          <a:prstGeom prst="rect">
            <a:avLst/>
          </a:prstGeom>
        </p:spPr>
        <p:txBody>
          <a:bodyPr vert="horz" lIns="91440" tIns="45720" rIns="91440" bIns="45720" rtlCol="0" anchor="t"/>
          <a:lstStyle>
            <a:lvl1pPr algn="l">
              <a:defRPr sz="1333" b="0" i="0">
                <a:solidFill>
                  <a:schemeClr val="bg2">
                    <a:lumMod val="50000"/>
                  </a:schemeClr>
                </a:solidFill>
                <a:effectLst/>
                <a:latin typeface="+mn-lt"/>
              </a:defRPr>
            </a:lvl1pPr>
          </a:lstStyle>
          <a:p>
            <a:pPr algn="ctr"/>
            <a:r>
              <a:rPr lang="en-US" sz="1333" dirty="0"/>
              <a:t>Relecloud Airlines</a:t>
            </a:r>
          </a:p>
        </p:txBody>
      </p:sp>
      <p:sp>
        <p:nvSpPr>
          <p:cNvPr id="6" name="Slide Number Placeholder 5"/>
          <p:cNvSpPr>
            <a:spLocks noGrp="1"/>
          </p:cNvSpPr>
          <p:nvPr>
            <p:ph type="sldNum" sz="quarter" idx="4"/>
          </p:nvPr>
        </p:nvSpPr>
        <p:spPr>
          <a:xfrm>
            <a:off x="13821203" y="7437972"/>
            <a:ext cx="1523390" cy="893233"/>
          </a:xfrm>
          <a:prstGeom prst="rect">
            <a:avLst/>
          </a:prstGeom>
        </p:spPr>
        <p:txBody>
          <a:bodyPr vert="horz" lIns="91440" tIns="45720" rIns="91440" bIns="45720" rtlCol="0" anchor="b"/>
          <a:lstStyle>
            <a:lvl1pPr algn="r">
              <a:defRPr sz="3733" b="0" i="0">
                <a:solidFill>
                  <a:schemeClr val="bg2">
                    <a:lumMod val="50000"/>
                  </a:schemeClr>
                </a:solidFill>
                <a:effectLst/>
                <a:latin typeface="+mn-lt"/>
              </a:defRPr>
            </a:lvl1pPr>
          </a:lstStyle>
          <a:p>
            <a:pPr algn="r"/>
            <a:fld id="{D4C49B74-5DB2-4B03-B1D2-7F6A3C51C318}" type="slidenum">
              <a:rPr lang="en-US" smtClean="0"/>
              <a:pPr algn="r"/>
              <a:t>‹#›</a:t>
            </a:fld>
            <a:endParaRPr lang="en-US" sz="1333" dirty="0"/>
          </a:p>
        </p:txBody>
      </p:sp>
    </p:spTree>
    <p:extLst>
      <p:ext uri="{BB962C8B-B14F-4D97-AF65-F5344CB8AC3E}">
        <p14:creationId xmlns:p14="http://schemas.microsoft.com/office/powerpoint/2010/main" val="3546481221"/>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Lst>
  <p:hf hdr="0" ftr="0" dt="0"/>
  <p:txStyles>
    <p:titleStyle>
      <a:lvl1pPr algn="l" defTabSz="609585" rtl="0" eaLnBrk="1" latinLnBrk="0" hangingPunct="1">
        <a:spcBef>
          <a:spcPct val="0"/>
        </a:spcBef>
        <a:buNone/>
        <a:defRPr sz="4267"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80990" indent="-380990" algn="l" defTabSz="609585" rtl="0" eaLnBrk="1" latinLnBrk="0" hangingPunct="1">
        <a:spcBef>
          <a:spcPct val="20000"/>
        </a:spcBef>
        <a:spcAft>
          <a:spcPts val="800"/>
        </a:spcAft>
        <a:buClr>
          <a:schemeClr val="tx1"/>
        </a:buClr>
        <a:buSzPct val="80000"/>
        <a:buFont typeface="Wingdings 3" panose="05040102010807070707" pitchFamily="18" charset="2"/>
        <a:buChar char=""/>
        <a:defRPr sz="2667" kern="1200" cap="none">
          <a:solidFill>
            <a:schemeClr val="bg2">
              <a:lumMod val="75000"/>
            </a:schemeClr>
          </a:solidFill>
          <a:effectLst/>
          <a:latin typeface="+mn-lt"/>
          <a:ea typeface="+mn-ea"/>
          <a:cs typeface="+mn-cs"/>
        </a:defRPr>
      </a:lvl1pPr>
      <a:lvl2pPr marL="990575" indent="-380990" algn="l" defTabSz="609585" rtl="0" eaLnBrk="1" latinLnBrk="0" hangingPunct="1">
        <a:spcBef>
          <a:spcPct val="20000"/>
        </a:spcBef>
        <a:spcAft>
          <a:spcPts val="800"/>
        </a:spcAft>
        <a:buClr>
          <a:schemeClr val="tx1"/>
        </a:buClr>
        <a:buSzPct val="80000"/>
        <a:buFont typeface="Wingdings 3" panose="05040102010807070707" pitchFamily="18" charset="2"/>
        <a:buChar char=""/>
        <a:defRPr sz="2400" kern="1200" cap="none">
          <a:solidFill>
            <a:schemeClr val="bg2">
              <a:lumMod val="75000"/>
            </a:schemeClr>
          </a:solidFill>
          <a:effectLst/>
          <a:latin typeface="+mn-lt"/>
          <a:ea typeface="+mn-ea"/>
          <a:cs typeface="+mn-cs"/>
        </a:defRPr>
      </a:lvl2pPr>
      <a:lvl3pPr marL="1600160" indent="-380990" algn="l" defTabSz="609585" rtl="0" eaLnBrk="1" latinLnBrk="0" hangingPunct="1">
        <a:spcBef>
          <a:spcPct val="20000"/>
        </a:spcBef>
        <a:spcAft>
          <a:spcPts val="800"/>
        </a:spcAft>
        <a:buClr>
          <a:schemeClr val="tx1"/>
        </a:buClr>
        <a:buSzPct val="80000"/>
        <a:buFont typeface="Wingdings 3" panose="05040102010807070707" pitchFamily="18" charset="2"/>
        <a:buChar char=""/>
        <a:defRPr sz="2133" kern="1200" cap="none">
          <a:solidFill>
            <a:schemeClr val="bg2">
              <a:lumMod val="75000"/>
            </a:schemeClr>
          </a:solidFill>
          <a:effectLst/>
          <a:latin typeface="+mn-lt"/>
          <a:ea typeface="+mn-ea"/>
          <a:cs typeface="+mn-cs"/>
        </a:defRPr>
      </a:lvl3pPr>
      <a:lvl4pPr marL="2057349" indent="-228594"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4pPr>
      <a:lvl5pPr marL="2666933" indent="-228594"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5pPr>
      <a:lvl6pPr marL="3352716" indent="-304792"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6pPr>
      <a:lvl7pPr marL="3962301" indent="-304792"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7pPr>
      <a:lvl8pPr marL="4571886" indent="-304792"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8pPr>
      <a:lvl9pPr marL="5181470" indent="-304792"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12275959" y="3951112"/>
            <a:ext cx="3975811" cy="4278489"/>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912283" y="5983110"/>
            <a:ext cx="11379200" cy="2009423"/>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2283" y="914401"/>
            <a:ext cx="11379200" cy="4820356"/>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205883" y="8229601"/>
            <a:ext cx="2133600" cy="486833"/>
          </a:xfrm>
          <a:prstGeom prst="rect">
            <a:avLst/>
          </a:prstGeom>
        </p:spPr>
        <p:txBody>
          <a:bodyPr vert="horz" lIns="91440" tIns="45720" rIns="91440" bIns="45720" rtlCol="0" anchor="t"/>
          <a:lstStyle>
            <a:lvl1pPr algn="r">
              <a:defRPr sz="1333" b="0" i="0">
                <a:solidFill>
                  <a:schemeClr val="bg2">
                    <a:lumMod val="50000"/>
                  </a:schemeClr>
                </a:solidFill>
                <a:effectLst/>
                <a:latin typeface="+mn-lt"/>
              </a:defRPr>
            </a:lvl1pPr>
          </a:lstStyle>
          <a:p>
            <a:fld id="{199C5D3C-17C3-4FEE-8BB4-39CFCF2CE4B3}" type="datetime1">
              <a:rPr lang="en-US" smtClean="0"/>
              <a:pPr/>
              <a:t>9/22/2018</a:t>
            </a:fld>
            <a:endParaRPr lang="en-US" sz="1000" dirty="0"/>
          </a:p>
        </p:txBody>
      </p:sp>
      <p:sp>
        <p:nvSpPr>
          <p:cNvPr id="5" name="Footer Placeholder 4"/>
          <p:cNvSpPr>
            <a:spLocks noGrp="1"/>
          </p:cNvSpPr>
          <p:nvPr>
            <p:ph type="ftr" sz="quarter" idx="3"/>
          </p:nvPr>
        </p:nvSpPr>
        <p:spPr>
          <a:xfrm>
            <a:off x="912283" y="8229601"/>
            <a:ext cx="10058400" cy="486833"/>
          </a:xfrm>
          <a:prstGeom prst="rect">
            <a:avLst/>
          </a:prstGeom>
        </p:spPr>
        <p:txBody>
          <a:bodyPr vert="horz" lIns="91440" tIns="45720" rIns="91440" bIns="45720" rtlCol="0" anchor="t"/>
          <a:lstStyle>
            <a:lvl1pPr algn="l">
              <a:defRPr sz="1333" b="0" i="0">
                <a:solidFill>
                  <a:schemeClr val="bg2">
                    <a:lumMod val="50000"/>
                  </a:schemeClr>
                </a:solidFill>
                <a:effectLst/>
                <a:latin typeface="+mn-lt"/>
              </a:defRPr>
            </a:lvl1pPr>
          </a:lstStyle>
          <a:p>
            <a:pPr algn="ctr"/>
            <a:r>
              <a:rPr lang="en-US" sz="1000"/>
              <a:t>Relecloud Airlines</a:t>
            </a:r>
            <a:endParaRPr lang="en-US" sz="1000" dirty="0"/>
          </a:p>
        </p:txBody>
      </p:sp>
      <p:sp>
        <p:nvSpPr>
          <p:cNvPr id="6" name="Slide Number Placeholder 5"/>
          <p:cNvSpPr>
            <a:spLocks noGrp="1"/>
          </p:cNvSpPr>
          <p:nvPr>
            <p:ph type="sldNum" sz="quarter" idx="4"/>
          </p:nvPr>
        </p:nvSpPr>
        <p:spPr>
          <a:xfrm>
            <a:off x="13817601" y="7437968"/>
            <a:ext cx="1522993" cy="893233"/>
          </a:xfrm>
          <a:prstGeom prst="rect">
            <a:avLst/>
          </a:prstGeom>
        </p:spPr>
        <p:txBody>
          <a:bodyPr vert="horz" lIns="91440" tIns="45720" rIns="91440" bIns="45720" rtlCol="0" anchor="b"/>
          <a:lstStyle>
            <a:lvl1pPr algn="r">
              <a:defRPr sz="4267" b="0" i="0">
                <a:solidFill>
                  <a:schemeClr val="bg2">
                    <a:lumMod val="50000"/>
                  </a:schemeClr>
                </a:solidFill>
                <a:effectLst/>
                <a:latin typeface="+mn-lt"/>
              </a:defRPr>
            </a:lvl1pPr>
          </a:lstStyle>
          <a:p>
            <a:pPr algn="r"/>
            <a:fld id="{D4C49B74-5DB2-4B03-B1D2-7F6A3C51C318}" type="slidenum">
              <a:rPr lang="en-US" smtClean="0"/>
              <a:pPr algn="r"/>
              <a:t>‹#›</a:t>
            </a:fld>
            <a:endParaRPr lang="en-US" sz="1000" dirty="0"/>
          </a:p>
        </p:txBody>
      </p:sp>
    </p:spTree>
    <p:extLst>
      <p:ext uri="{BB962C8B-B14F-4D97-AF65-F5344CB8AC3E}">
        <p14:creationId xmlns:p14="http://schemas.microsoft.com/office/powerpoint/2010/main" val="2463889579"/>
      </p:ext>
    </p:extLst>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 id="2147483700" r:id="rId18"/>
  </p:sldLayoutIdLst>
  <p:hf hdr="0" ftr="0" dt="0"/>
  <p:txStyles>
    <p:titleStyle>
      <a:lvl1pPr algn="l" defTabSz="609585"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80990" indent="-380990" algn="l" defTabSz="609585" rtl="0" eaLnBrk="1" latinLnBrk="0" hangingPunct="1">
        <a:spcBef>
          <a:spcPct val="20000"/>
        </a:spcBef>
        <a:spcAft>
          <a:spcPts val="800"/>
        </a:spcAft>
        <a:buClr>
          <a:schemeClr val="tx1"/>
        </a:buClr>
        <a:buSzPct val="80000"/>
        <a:buFont typeface="Wingdings 3" panose="05040102010807070707" pitchFamily="18" charset="2"/>
        <a:buChar char=""/>
        <a:defRPr sz="2667" kern="1200" cap="none">
          <a:solidFill>
            <a:schemeClr val="bg2">
              <a:lumMod val="75000"/>
            </a:schemeClr>
          </a:solidFill>
          <a:effectLst/>
          <a:latin typeface="+mn-lt"/>
          <a:ea typeface="+mn-ea"/>
          <a:cs typeface="+mn-cs"/>
        </a:defRPr>
      </a:lvl1pPr>
      <a:lvl2pPr marL="990575" indent="-380990" algn="l" defTabSz="609585" rtl="0" eaLnBrk="1" latinLnBrk="0" hangingPunct="1">
        <a:spcBef>
          <a:spcPct val="20000"/>
        </a:spcBef>
        <a:spcAft>
          <a:spcPts val="800"/>
        </a:spcAft>
        <a:buClr>
          <a:schemeClr val="tx1"/>
        </a:buClr>
        <a:buSzPct val="80000"/>
        <a:buFont typeface="Wingdings 3" panose="05040102010807070707" pitchFamily="18" charset="2"/>
        <a:buChar char=""/>
        <a:defRPr sz="2400" kern="1200" cap="none">
          <a:solidFill>
            <a:schemeClr val="bg2">
              <a:lumMod val="75000"/>
            </a:schemeClr>
          </a:solidFill>
          <a:effectLst/>
          <a:latin typeface="+mn-lt"/>
          <a:ea typeface="+mn-ea"/>
          <a:cs typeface="+mn-cs"/>
        </a:defRPr>
      </a:lvl2pPr>
      <a:lvl3pPr marL="1600160" indent="-380990" algn="l" defTabSz="609585" rtl="0" eaLnBrk="1" latinLnBrk="0" hangingPunct="1">
        <a:spcBef>
          <a:spcPct val="20000"/>
        </a:spcBef>
        <a:spcAft>
          <a:spcPts val="800"/>
        </a:spcAft>
        <a:buClr>
          <a:schemeClr val="tx1"/>
        </a:buClr>
        <a:buSzPct val="80000"/>
        <a:buFont typeface="Wingdings 3" panose="05040102010807070707" pitchFamily="18" charset="2"/>
        <a:buChar char=""/>
        <a:defRPr sz="2133" kern="1200" cap="none">
          <a:solidFill>
            <a:schemeClr val="bg2">
              <a:lumMod val="75000"/>
            </a:schemeClr>
          </a:solidFill>
          <a:effectLst/>
          <a:latin typeface="+mn-lt"/>
          <a:ea typeface="+mn-ea"/>
          <a:cs typeface="+mn-cs"/>
        </a:defRPr>
      </a:lvl3pPr>
      <a:lvl4pPr marL="2057349" indent="-228594"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4pPr>
      <a:lvl5pPr marL="2666933" indent="-228594"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5pPr>
      <a:lvl6pPr marL="3352716" indent="-304792"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6pPr>
      <a:lvl7pPr marL="3962301" indent="-304792"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7pPr>
      <a:lvl8pPr marL="4571886" indent="-304792"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8pPr>
      <a:lvl9pPr marL="5181470" indent="-304792" algn="l" defTabSz="609585" rtl="0" eaLnBrk="1" latinLnBrk="0" hangingPunct="1">
        <a:spcBef>
          <a:spcPct val="20000"/>
        </a:spcBef>
        <a:spcAft>
          <a:spcPts val="800"/>
        </a:spcAft>
        <a:buClr>
          <a:schemeClr val="tx1"/>
        </a:buClr>
        <a:buSzPct val="80000"/>
        <a:buFont typeface="Wingdings 3" panose="05040102010807070707" pitchFamily="18" charset="2"/>
        <a:buChar char=""/>
        <a:defRPr sz="1867" kern="1200" cap="none">
          <a:solidFill>
            <a:schemeClr val="bg2">
              <a:lumMod val="75000"/>
            </a:schemeClr>
          </a:solidFill>
          <a:effectLst/>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Title slide text box with title that reads: Relecloud Airlines"/>
          <p:cNvSpPr>
            <a:spLocks noGrp="1"/>
          </p:cNvSpPr>
          <p:nvPr>
            <p:ph type="ctrTitle"/>
          </p:nvPr>
        </p:nvSpPr>
        <p:spPr>
          <a:xfrm>
            <a:off x="2743203" y="2325513"/>
            <a:ext cx="8206284" cy="2551288"/>
          </a:xfrm>
        </p:spPr>
        <p:txBody>
          <a:bodyPr>
            <a:normAutofit/>
          </a:bodyPr>
          <a:lstStyle/>
          <a:p>
            <a:r>
              <a:rPr lang="en-US" sz="8000" dirty="0"/>
              <a:t>Relecloud Airlines</a:t>
            </a:r>
          </a:p>
        </p:txBody>
      </p:sp>
      <p:sp>
        <p:nvSpPr>
          <p:cNvPr id="2" name="Subtitle 1" descr="Text box with subtitle that reads: Off we go!"/>
          <p:cNvSpPr>
            <a:spLocks noGrp="1"/>
          </p:cNvSpPr>
          <p:nvPr>
            <p:ph type="subTitle" idx="1"/>
          </p:nvPr>
        </p:nvSpPr>
        <p:spPr>
          <a:xfrm>
            <a:off x="2743200" y="5125157"/>
            <a:ext cx="6605667" cy="1814904"/>
          </a:xfrm>
        </p:spPr>
        <p:txBody>
          <a:bodyPr>
            <a:normAutofit/>
          </a:bodyPr>
          <a:lstStyle/>
          <a:p>
            <a:r>
              <a:rPr lang="en-US" sz="3600" dirty="0">
                <a:solidFill>
                  <a:schemeClr val="tx1">
                    <a:lumMod val="95000"/>
                  </a:schemeClr>
                </a:solidFill>
              </a:rPr>
              <a:t>“Off we go!”</a:t>
            </a:r>
          </a:p>
        </p:txBody>
      </p:sp>
    </p:spTree>
    <p:extLst>
      <p:ext uri="{BB962C8B-B14F-4D97-AF65-F5344CB8AC3E}">
        <p14:creationId xmlns:p14="http://schemas.microsoft.com/office/powerpoint/2010/main" val="2358687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Text box with slide title that reads: About Relecloud Airlines"/>
          <p:cNvSpPr>
            <a:spLocks noGrp="1"/>
          </p:cNvSpPr>
          <p:nvPr>
            <p:ph type="title"/>
          </p:nvPr>
        </p:nvSpPr>
        <p:spPr/>
        <p:txBody>
          <a:bodyPr anchor="ctr"/>
          <a:lstStyle/>
          <a:p>
            <a:r>
              <a:rPr lang="en-US" dirty="0"/>
              <a:t>About Relecloud Airlines</a:t>
            </a:r>
          </a:p>
        </p:txBody>
      </p:sp>
      <p:sp>
        <p:nvSpPr>
          <p:cNvPr id="2" name="Text Placeholder 1" descr="Text box listing four bullet points. The first bullet point reads: The leading adventure charter airline in the US! The second reads: Dozens of exciting and exotic destinations. The third reads: A new fleet of luxurious private jets. The fourth reads: The industry's best safety record."/>
          <p:cNvSpPr>
            <a:spLocks noGrp="1"/>
          </p:cNvSpPr>
          <p:nvPr>
            <p:ph type="body" sz="half" idx="1"/>
          </p:nvPr>
        </p:nvSpPr>
        <p:spPr>
          <a:xfrm>
            <a:off x="2540000" y="2133605"/>
            <a:ext cx="11176000" cy="4775199"/>
          </a:xfrm>
        </p:spPr>
        <p:txBody>
          <a:bodyPr>
            <a:normAutofit/>
          </a:bodyPr>
          <a:lstStyle/>
          <a:p>
            <a:r>
              <a:rPr lang="en-US" sz="3200" dirty="0">
                <a:solidFill>
                  <a:schemeClr val="tx1">
                    <a:lumMod val="95000"/>
                  </a:schemeClr>
                </a:solidFill>
              </a:rPr>
              <a:t>The leading adventure charter airline in the US!</a:t>
            </a:r>
          </a:p>
          <a:p>
            <a:r>
              <a:rPr lang="en-US" sz="3200" dirty="0">
                <a:solidFill>
                  <a:schemeClr val="tx1">
                    <a:lumMod val="95000"/>
                  </a:schemeClr>
                </a:solidFill>
              </a:rPr>
              <a:t>Dozens of exciting and exotic destinations</a:t>
            </a:r>
          </a:p>
          <a:p>
            <a:r>
              <a:rPr lang="en-US" sz="3200" dirty="0">
                <a:solidFill>
                  <a:schemeClr val="tx1">
                    <a:lumMod val="95000"/>
                  </a:schemeClr>
                </a:solidFill>
              </a:rPr>
              <a:t>A new fleet of luxurious private jets</a:t>
            </a:r>
          </a:p>
          <a:p>
            <a:r>
              <a:rPr lang="en-US" sz="3200" dirty="0">
                <a:solidFill>
                  <a:schemeClr val="tx1">
                    <a:lumMod val="95000"/>
                  </a:schemeClr>
                </a:solidFill>
              </a:rPr>
              <a:t>The industry’s best safety record</a:t>
            </a:r>
          </a:p>
        </p:txBody>
      </p:sp>
      <p:grpSp>
        <p:nvGrpSpPr>
          <p:cNvPr id="3" name="Group 2">
            <a:extLst>
              <a:ext uri="{FF2B5EF4-FFF2-40B4-BE49-F238E27FC236}">
                <a16:creationId xmlns:a16="http://schemas.microsoft.com/office/drawing/2014/main" id="{B0AB7C37-031A-4164-BB66-3073CF2754F2}"/>
              </a:ext>
            </a:extLst>
          </p:cNvPr>
          <p:cNvGrpSpPr/>
          <p:nvPr/>
        </p:nvGrpSpPr>
        <p:grpSpPr>
          <a:xfrm>
            <a:off x="9267729" y="5311278"/>
            <a:ext cx="4970859" cy="2410798"/>
            <a:chOff x="9267729" y="5311278"/>
            <a:chExt cx="4970859" cy="2410798"/>
          </a:xfrm>
        </p:grpSpPr>
        <p:sp>
          <p:nvSpPr>
            <p:cNvPr id="6" name="AutoShape 4">
              <a:extLst>
                <a:ext uri="{FF2B5EF4-FFF2-40B4-BE49-F238E27FC236}">
                  <a16:creationId xmlns:a16="http://schemas.microsoft.com/office/drawing/2014/main" id="{F0EAAF09-6312-4317-85BF-E668DB693612}"/>
                </a:ext>
              </a:extLst>
            </p:cNvPr>
            <p:cNvSpPr>
              <a:spLocks noChangeAspect="1" noChangeArrowheads="1" noTextEdit="1"/>
            </p:cNvSpPr>
            <p:nvPr/>
          </p:nvSpPr>
          <p:spPr bwMode="auto">
            <a:xfrm rot="21039533">
              <a:off x="9267729" y="5417739"/>
              <a:ext cx="4970859" cy="22436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 name="Freeform 6">
              <a:extLst>
                <a:ext uri="{FF2B5EF4-FFF2-40B4-BE49-F238E27FC236}">
                  <a16:creationId xmlns:a16="http://schemas.microsoft.com/office/drawing/2014/main" id="{49805788-69B7-4959-B096-5ED8C111B514}"/>
                </a:ext>
              </a:extLst>
            </p:cNvPr>
            <p:cNvSpPr>
              <a:spLocks/>
            </p:cNvSpPr>
            <p:nvPr/>
          </p:nvSpPr>
          <p:spPr bwMode="auto">
            <a:xfrm rot="21039533">
              <a:off x="9269995" y="5445476"/>
              <a:ext cx="4965898" cy="2216150"/>
            </a:xfrm>
            <a:custGeom>
              <a:avLst/>
              <a:gdLst/>
              <a:ahLst/>
              <a:cxnLst>
                <a:cxn ang="0">
                  <a:pos x="1085" y="493"/>
                </a:cxn>
                <a:cxn ang="0">
                  <a:pos x="1173" y="468"/>
                </a:cxn>
                <a:cxn ang="0">
                  <a:pos x="1264" y="448"/>
                </a:cxn>
                <a:cxn ang="0">
                  <a:pos x="1350" y="430"/>
                </a:cxn>
                <a:cxn ang="0">
                  <a:pos x="1423" y="438"/>
                </a:cxn>
                <a:cxn ang="0">
                  <a:pos x="1456" y="488"/>
                </a:cxn>
                <a:cxn ang="0">
                  <a:pos x="1738" y="480"/>
                </a:cxn>
                <a:cxn ang="0">
                  <a:pos x="3491" y="85"/>
                </a:cxn>
                <a:cxn ang="0">
                  <a:pos x="4175" y="0"/>
                </a:cxn>
                <a:cxn ang="0">
                  <a:pos x="4505" y="131"/>
                </a:cxn>
                <a:cxn ang="0">
                  <a:pos x="4904" y="261"/>
                </a:cxn>
                <a:cxn ang="0">
                  <a:pos x="4960" y="284"/>
                </a:cxn>
                <a:cxn ang="0">
                  <a:pos x="4990" y="304"/>
                </a:cxn>
                <a:cxn ang="0">
                  <a:pos x="5002" y="332"/>
                </a:cxn>
                <a:cxn ang="0">
                  <a:pos x="5002" y="370"/>
                </a:cxn>
                <a:cxn ang="0">
                  <a:pos x="4977" y="413"/>
                </a:cxn>
                <a:cxn ang="0">
                  <a:pos x="4924" y="450"/>
                </a:cxn>
                <a:cxn ang="0">
                  <a:pos x="4849" y="488"/>
                </a:cxn>
                <a:cxn ang="0">
                  <a:pos x="4755" y="523"/>
                </a:cxn>
                <a:cxn ang="0">
                  <a:pos x="4642" y="559"/>
                </a:cxn>
                <a:cxn ang="0">
                  <a:pos x="4516" y="589"/>
                </a:cxn>
                <a:cxn ang="0">
                  <a:pos x="4382" y="619"/>
                </a:cxn>
                <a:cxn ang="0">
                  <a:pos x="4241" y="647"/>
                </a:cxn>
                <a:cxn ang="0">
                  <a:pos x="4097" y="672"/>
                </a:cxn>
                <a:cxn ang="0">
                  <a:pos x="3953" y="695"/>
                </a:cxn>
                <a:cxn ang="0">
                  <a:pos x="3812" y="715"/>
                </a:cxn>
                <a:cxn ang="0">
                  <a:pos x="3681" y="732"/>
                </a:cxn>
                <a:cxn ang="0">
                  <a:pos x="3557" y="747"/>
                </a:cxn>
                <a:cxn ang="0">
                  <a:pos x="3451" y="762"/>
                </a:cxn>
                <a:cxn ang="0">
                  <a:pos x="3360" y="773"/>
                </a:cxn>
                <a:cxn ang="0">
                  <a:pos x="3290" y="780"/>
                </a:cxn>
                <a:cxn ang="0">
                  <a:pos x="3189" y="830"/>
                </a:cxn>
                <a:cxn ang="0">
                  <a:pos x="3214" y="846"/>
                </a:cxn>
                <a:cxn ang="0">
                  <a:pos x="3539" y="934"/>
                </a:cxn>
                <a:cxn ang="0">
                  <a:pos x="3085" y="979"/>
                </a:cxn>
                <a:cxn ang="0">
                  <a:pos x="2780" y="1014"/>
                </a:cxn>
                <a:cxn ang="0">
                  <a:pos x="2664" y="1007"/>
                </a:cxn>
                <a:cxn ang="0">
                  <a:pos x="2540" y="1022"/>
                </a:cxn>
                <a:cxn ang="0">
                  <a:pos x="2144" y="1032"/>
                </a:cxn>
                <a:cxn ang="0">
                  <a:pos x="1655" y="1047"/>
                </a:cxn>
                <a:cxn ang="0">
                  <a:pos x="1541" y="1044"/>
                </a:cxn>
                <a:cxn ang="0">
                  <a:pos x="1428" y="1039"/>
                </a:cxn>
                <a:cxn ang="0">
                  <a:pos x="1317" y="1032"/>
                </a:cxn>
                <a:cxn ang="0">
                  <a:pos x="1206" y="1022"/>
                </a:cxn>
                <a:cxn ang="0">
                  <a:pos x="1095" y="1012"/>
                </a:cxn>
                <a:cxn ang="0">
                  <a:pos x="981" y="999"/>
                </a:cxn>
                <a:cxn ang="0">
                  <a:pos x="868" y="987"/>
                </a:cxn>
                <a:cxn ang="0">
                  <a:pos x="749" y="858"/>
                </a:cxn>
                <a:cxn ang="0">
                  <a:pos x="0" y="571"/>
                </a:cxn>
                <a:cxn ang="0">
                  <a:pos x="305" y="531"/>
                </a:cxn>
                <a:cxn ang="0">
                  <a:pos x="563" y="327"/>
                </a:cxn>
                <a:cxn ang="0">
                  <a:pos x="93" y="219"/>
                </a:cxn>
                <a:cxn ang="0">
                  <a:pos x="749" y="204"/>
                </a:cxn>
                <a:cxn ang="0">
                  <a:pos x="1042" y="508"/>
                </a:cxn>
              </a:cxnLst>
              <a:rect l="0" t="0" r="r" b="b"/>
              <a:pathLst>
                <a:path w="5005" h="1047">
                  <a:moveTo>
                    <a:pt x="1042" y="508"/>
                  </a:moveTo>
                  <a:lnTo>
                    <a:pt x="1085" y="493"/>
                  </a:lnTo>
                  <a:lnTo>
                    <a:pt x="1130" y="480"/>
                  </a:lnTo>
                  <a:lnTo>
                    <a:pt x="1173" y="468"/>
                  </a:lnTo>
                  <a:lnTo>
                    <a:pt x="1218" y="455"/>
                  </a:lnTo>
                  <a:lnTo>
                    <a:pt x="1264" y="448"/>
                  </a:lnTo>
                  <a:lnTo>
                    <a:pt x="1307" y="438"/>
                  </a:lnTo>
                  <a:lnTo>
                    <a:pt x="1350" y="430"/>
                  </a:lnTo>
                  <a:lnTo>
                    <a:pt x="1390" y="425"/>
                  </a:lnTo>
                  <a:lnTo>
                    <a:pt x="1423" y="438"/>
                  </a:lnTo>
                  <a:lnTo>
                    <a:pt x="1443" y="458"/>
                  </a:lnTo>
                  <a:lnTo>
                    <a:pt x="1456" y="488"/>
                  </a:lnTo>
                  <a:lnTo>
                    <a:pt x="1461" y="536"/>
                  </a:lnTo>
                  <a:lnTo>
                    <a:pt x="1738" y="480"/>
                  </a:lnTo>
                  <a:lnTo>
                    <a:pt x="2856" y="231"/>
                  </a:lnTo>
                  <a:lnTo>
                    <a:pt x="3491" y="85"/>
                  </a:lnTo>
                  <a:lnTo>
                    <a:pt x="3781" y="27"/>
                  </a:lnTo>
                  <a:lnTo>
                    <a:pt x="4175" y="0"/>
                  </a:lnTo>
                  <a:lnTo>
                    <a:pt x="4389" y="30"/>
                  </a:lnTo>
                  <a:lnTo>
                    <a:pt x="4505" y="131"/>
                  </a:lnTo>
                  <a:lnTo>
                    <a:pt x="4725" y="193"/>
                  </a:lnTo>
                  <a:lnTo>
                    <a:pt x="4904" y="261"/>
                  </a:lnTo>
                  <a:lnTo>
                    <a:pt x="4934" y="272"/>
                  </a:lnTo>
                  <a:lnTo>
                    <a:pt x="4960" y="284"/>
                  </a:lnTo>
                  <a:lnTo>
                    <a:pt x="4977" y="294"/>
                  </a:lnTo>
                  <a:lnTo>
                    <a:pt x="4990" y="304"/>
                  </a:lnTo>
                  <a:lnTo>
                    <a:pt x="4997" y="317"/>
                  </a:lnTo>
                  <a:lnTo>
                    <a:pt x="5002" y="332"/>
                  </a:lnTo>
                  <a:lnTo>
                    <a:pt x="5005" y="350"/>
                  </a:lnTo>
                  <a:lnTo>
                    <a:pt x="5002" y="370"/>
                  </a:lnTo>
                  <a:lnTo>
                    <a:pt x="4992" y="390"/>
                  </a:lnTo>
                  <a:lnTo>
                    <a:pt x="4977" y="413"/>
                  </a:lnTo>
                  <a:lnTo>
                    <a:pt x="4955" y="430"/>
                  </a:lnTo>
                  <a:lnTo>
                    <a:pt x="4924" y="450"/>
                  </a:lnTo>
                  <a:lnTo>
                    <a:pt x="4889" y="470"/>
                  </a:lnTo>
                  <a:lnTo>
                    <a:pt x="4849" y="488"/>
                  </a:lnTo>
                  <a:lnTo>
                    <a:pt x="4803" y="506"/>
                  </a:lnTo>
                  <a:lnTo>
                    <a:pt x="4755" y="523"/>
                  </a:lnTo>
                  <a:lnTo>
                    <a:pt x="4700" y="541"/>
                  </a:lnTo>
                  <a:lnTo>
                    <a:pt x="4642" y="559"/>
                  </a:lnTo>
                  <a:lnTo>
                    <a:pt x="4581" y="574"/>
                  </a:lnTo>
                  <a:lnTo>
                    <a:pt x="4516" y="589"/>
                  </a:lnTo>
                  <a:lnTo>
                    <a:pt x="4450" y="604"/>
                  </a:lnTo>
                  <a:lnTo>
                    <a:pt x="4382" y="619"/>
                  </a:lnTo>
                  <a:lnTo>
                    <a:pt x="4311" y="634"/>
                  </a:lnTo>
                  <a:lnTo>
                    <a:pt x="4241" y="647"/>
                  </a:lnTo>
                  <a:lnTo>
                    <a:pt x="4167" y="659"/>
                  </a:lnTo>
                  <a:lnTo>
                    <a:pt x="4097" y="672"/>
                  </a:lnTo>
                  <a:lnTo>
                    <a:pt x="4024" y="684"/>
                  </a:lnTo>
                  <a:lnTo>
                    <a:pt x="3953" y="695"/>
                  </a:lnTo>
                  <a:lnTo>
                    <a:pt x="3882" y="705"/>
                  </a:lnTo>
                  <a:lnTo>
                    <a:pt x="3812" y="715"/>
                  </a:lnTo>
                  <a:lnTo>
                    <a:pt x="3746" y="725"/>
                  </a:lnTo>
                  <a:lnTo>
                    <a:pt x="3681" y="732"/>
                  </a:lnTo>
                  <a:lnTo>
                    <a:pt x="3617" y="740"/>
                  </a:lnTo>
                  <a:lnTo>
                    <a:pt x="3557" y="747"/>
                  </a:lnTo>
                  <a:lnTo>
                    <a:pt x="3501" y="755"/>
                  </a:lnTo>
                  <a:lnTo>
                    <a:pt x="3451" y="762"/>
                  </a:lnTo>
                  <a:lnTo>
                    <a:pt x="3403" y="768"/>
                  </a:lnTo>
                  <a:lnTo>
                    <a:pt x="3360" y="773"/>
                  </a:lnTo>
                  <a:lnTo>
                    <a:pt x="3322" y="778"/>
                  </a:lnTo>
                  <a:lnTo>
                    <a:pt x="3290" y="780"/>
                  </a:lnTo>
                  <a:lnTo>
                    <a:pt x="3156" y="813"/>
                  </a:lnTo>
                  <a:lnTo>
                    <a:pt x="3189" y="830"/>
                  </a:lnTo>
                  <a:lnTo>
                    <a:pt x="3206" y="836"/>
                  </a:lnTo>
                  <a:lnTo>
                    <a:pt x="3214" y="846"/>
                  </a:lnTo>
                  <a:lnTo>
                    <a:pt x="3221" y="881"/>
                  </a:lnTo>
                  <a:lnTo>
                    <a:pt x="3539" y="934"/>
                  </a:lnTo>
                  <a:lnTo>
                    <a:pt x="3517" y="969"/>
                  </a:lnTo>
                  <a:lnTo>
                    <a:pt x="3085" y="979"/>
                  </a:lnTo>
                  <a:lnTo>
                    <a:pt x="3015" y="1014"/>
                  </a:lnTo>
                  <a:lnTo>
                    <a:pt x="2780" y="1014"/>
                  </a:lnTo>
                  <a:lnTo>
                    <a:pt x="2724" y="1039"/>
                  </a:lnTo>
                  <a:lnTo>
                    <a:pt x="2664" y="1007"/>
                  </a:lnTo>
                  <a:lnTo>
                    <a:pt x="2588" y="1039"/>
                  </a:lnTo>
                  <a:lnTo>
                    <a:pt x="2540" y="1022"/>
                  </a:lnTo>
                  <a:lnTo>
                    <a:pt x="2462" y="1002"/>
                  </a:lnTo>
                  <a:lnTo>
                    <a:pt x="2144" y="1032"/>
                  </a:lnTo>
                  <a:lnTo>
                    <a:pt x="1710" y="1047"/>
                  </a:lnTo>
                  <a:lnTo>
                    <a:pt x="1655" y="1047"/>
                  </a:lnTo>
                  <a:lnTo>
                    <a:pt x="1597" y="1044"/>
                  </a:lnTo>
                  <a:lnTo>
                    <a:pt x="1541" y="1044"/>
                  </a:lnTo>
                  <a:lnTo>
                    <a:pt x="1486" y="1042"/>
                  </a:lnTo>
                  <a:lnTo>
                    <a:pt x="1428" y="1039"/>
                  </a:lnTo>
                  <a:lnTo>
                    <a:pt x="1372" y="1034"/>
                  </a:lnTo>
                  <a:lnTo>
                    <a:pt x="1317" y="1032"/>
                  </a:lnTo>
                  <a:lnTo>
                    <a:pt x="1261" y="1027"/>
                  </a:lnTo>
                  <a:lnTo>
                    <a:pt x="1206" y="1022"/>
                  </a:lnTo>
                  <a:lnTo>
                    <a:pt x="1150" y="1017"/>
                  </a:lnTo>
                  <a:lnTo>
                    <a:pt x="1095" y="1012"/>
                  </a:lnTo>
                  <a:lnTo>
                    <a:pt x="1037" y="1007"/>
                  </a:lnTo>
                  <a:lnTo>
                    <a:pt x="981" y="999"/>
                  </a:lnTo>
                  <a:lnTo>
                    <a:pt x="926" y="992"/>
                  </a:lnTo>
                  <a:lnTo>
                    <a:pt x="868" y="987"/>
                  </a:lnTo>
                  <a:lnTo>
                    <a:pt x="812" y="979"/>
                  </a:lnTo>
                  <a:lnTo>
                    <a:pt x="749" y="858"/>
                  </a:lnTo>
                  <a:lnTo>
                    <a:pt x="727" y="687"/>
                  </a:lnTo>
                  <a:lnTo>
                    <a:pt x="0" y="571"/>
                  </a:lnTo>
                  <a:lnTo>
                    <a:pt x="40" y="538"/>
                  </a:lnTo>
                  <a:lnTo>
                    <a:pt x="305" y="531"/>
                  </a:lnTo>
                  <a:lnTo>
                    <a:pt x="674" y="579"/>
                  </a:lnTo>
                  <a:lnTo>
                    <a:pt x="563" y="327"/>
                  </a:lnTo>
                  <a:lnTo>
                    <a:pt x="0" y="264"/>
                  </a:lnTo>
                  <a:lnTo>
                    <a:pt x="93" y="219"/>
                  </a:lnTo>
                  <a:lnTo>
                    <a:pt x="593" y="236"/>
                  </a:lnTo>
                  <a:lnTo>
                    <a:pt x="749" y="204"/>
                  </a:lnTo>
                  <a:lnTo>
                    <a:pt x="838" y="204"/>
                  </a:lnTo>
                  <a:lnTo>
                    <a:pt x="1042" y="508"/>
                  </a:lnTo>
                  <a:close/>
                </a:path>
              </a:pathLst>
            </a:custGeom>
            <a:solidFill>
              <a:srgbClr val="47516B"/>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a:extLst>
                <a:ext uri="{FF2B5EF4-FFF2-40B4-BE49-F238E27FC236}">
                  <a16:creationId xmlns:a16="http://schemas.microsoft.com/office/drawing/2014/main" id="{5B42740B-5790-4D0B-83CE-9EACC6282DED}"/>
                </a:ext>
              </a:extLst>
            </p:cNvPr>
            <p:cNvSpPr>
              <a:spLocks/>
            </p:cNvSpPr>
            <p:nvPr/>
          </p:nvSpPr>
          <p:spPr bwMode="auto">
            <a:xfrm rot="21039533">
              <a:off x="10673368" y="5311278"/>
              <a:ext cx="3489523" cy="1720850"/>
            </a:xfrm>
            <a:custGeom>
              <a:avLst/>
              <a:gdLst/>
              <a:ahLst/>
              <a:cxnLst>
                <a:cxn ang="0">
                  <a:pos x="517" y="425"/>
                </a:cxn>
                <a:cxn ang="0">
                  <a:pos x="719" y="380"/>
                </a:cxn>
                <a:cxn ang="0">
                  <a:pos x="918" y="332"/>
                </a:cxn>
                <a:cxn ang="0">
                  <a:pos x="1120" y="284"/>
                </a:cxn>
                <a:cxn ang="0">
                  <a:pos x="1320" y="236"/>
                </a:cxn>
                <a:cxn ang="0">
                  <a:pos x="1519" y="191"/>
                </a:cxn>
                <a:cxn ang="0">
                  <a:pos x="1718" y="148"/>
                </a:cxn>
                <a:cxn ang="0">
                  <a:pos x="1920" y="105"/>
                </a:cxn>
                <a:cxn ang="0">
                  <a:pos x="2119" y="70"/>
                </a:cxn>
                <a:cxn ang="0">
                  <a:pos x="2195" y="57"/>
                </a:cxn>
                <a:cxn ang="0">
                  <a:pos x="2271" y="45"/>
                </a:cxn>
                <a:cxn ang="0">
                  <a:pos x="2349" y="32"/>
                </a:cxn>
                <a:cxn ang="0">
                  <a:pos x="2427" y="20"/>
                </a:cxn>
                <a:cxn ang="0">
                  <a:pos x="2505" y="12"/>
                </a:cxn>
                <a:cxn ang="0">
                  <a:pos x="2578" y="5"/>
                </a:cxn>
                <a:cxn ang="0">
                  <a:pos x="2649" y="0"/>
                </a:cxn>
                <a:cxn ang="0">
                  <a:pos x="2717" y="0"/>
                </a:cxn>
                <a:cxn ang="0">
                  <a:pos x="2803" y="5"/>
                </a:cxn>
                <a:cxn ang="0">
                  <a:pos x="2879" y="20"/>
                </a:cxn>
                <a:cxn ang="0">
                  <a:pos x="2934" y="45"/>
                </a:cxn>
                <a:cxn ang="0">
                  <a:pos x="2972" y="80"/>
                </a:cxn>
                <a:cxn ang="0">
                  <a:pos x="2578" y="103"/>
                </a:cxn>
                <a:cxn ang="0">
                  <a:pos x="2730" y="158"/>
                </a:cxn>
                <a:cxn ang="0">
                  <a:pos x="3118" y="151"/>
                </a:cxn>
                <a:cxn ang="0">
                  <a:pos x="3219" y="181"/>
                </a:cxn>
                <a:cxn ang="0">
                  <a:pos x="3310" y="208"/>
                </a:cxn>
                <a:cxn ang="0">
                  <a:pos x="3398" y="244"/>
                </a:cxn>
                <a:cxn ang="0">
                  <a:pos x="3489" y="292"/>
                </a:cxn>
                <a:cxn ang="0">
                  <a:pos x="3514" y="322"/>
                </a:cxn>
                <a:cxn ang="0">
                  <a:pos x="3512" y="347"/>
                </a:cxn>
                <a:cxn ang="0">
                  <a:pos x="3487" y="375"/>
                </a:cxn>
                <a:cxn ang="0">
                  <a:pos x="3439" y="410"/>
                </a:cxn>
                <a:cxn ang="0">
                  <a:pos x="1587" y="712"/>
                </a:cxn>
                <a:cxn ang="0">
                  <a:pos x="1304" y="677"/>
                </a:cxn>
                <a:cxn ang="0">
                  <a:pos x="1524" y="752"/>
                </a:cxn>
                <a:cxn ang="0">
                  <a:pos x="1304" y="813"/>
                </a:cxn>
                <a:cxn ang="0">
                  <a:pos x="1203" y="730"/>
                </a:cxn>
                <a:cxn ang="0">
                  <a:pos x="56" y="604"/>
                </a:cxn>
                <a:cxn ang="0">
                  <a:pos x="0" y="541"/>
                </a:cxn>
              </a:cxnLst>
              <a:rect l="0" t="0" r="r" b="b"/>
              <a:pathLst>
                <a:path w="3517" h="813">
                  <a:moveTo>
                    <a:pt x="0" y="541"/>
                  </a:moveTo>
                  <a:lnTo>
                    <a:pt x="517" y="425"/>
                  </a:lnTo>
                  <a:lnTo>
                    <a:pt x="618" y="402"/>
                  </a:lnTo>
                  <a:lnTo>
                    <a:pt x="719" y="380"/>
                  </a:lnTo>
                  <a:lnTo>
                    <a:pt x="820" y="357"/>
                  </a:lnTo>
                  <a:lnTo>
                    <a:pt x="918" y="332"/>
                  </a:lnTo>
                  <a:lnTo>
                    <a:pt x="1019" y="309"/>
                  </a:lnTo>
                  <a:lnTo>
                    <a:pt x="1120" y="284"/>
                  </a:lnTo>
                  <a:lnTo>
                    <a:pt x="1219" y="261"/>
                  </a:lnTo>
                  <a:lnTo>
                    <a:pt x="1320" y="236"/>
                  </a:lnTo>
                  <a:lnTo>
                    <a:pt x="1418" y="214"/>
                  </a:lnTo>
                  <a:lnTo>
                    <a:pt x="1519" y="191"/>
                  </a:lnTo>
                  <a:lnTo>
                    <a:pt x="1620" y="168"/>
                  </a:lnTo>
                  <a:lnTo>
                    <a:pt x="1718" y="148"/>
                  </a:lnTo>
                  <a:lnTo>
                    <a:pt x="1819" y="125"/>
                  </a:lnTo>
                  <a:lnTo>
                    <a:pt x="1920" y="105"/>
                  </a:lnTo>
                  <a:lnTo>
                    <a:pt x="2018" y="88"/>
                  </a:lnTo>
                  <a:lnTo>
                    <a:pt x="2119" y="70"/>
                  </a:lnTo>
                  <a:lnTo>
                    <a:pt x="2157" y="62"/>
                  </a:lnTo>
                  <a:lnTo>
                    <a:pt x="2195" y="57"/>
                  </a:lnTo>
                  <a:lnTo>
                    <a:pt x="2233" y="50"/>
                  </a:lnTo>
                  <a:lnTo>
                    <a:pt x="2271" y="45"/>
                  </a:lnTo>
                  <a:lnTo>
                    <a:pt x="2311" y="37"/>
                  </a:lnTo>
                  <a:lnTo>
                    <a:pt x="2349" y="32"/>
                  </a:lnTo>
                  <a:lnTo>
                    <a:pt x="2389" y="25"/>
                  </a:lnTo>
                  <a:lnTo>
                    <a:pt x="2427" y="20"/>
                  </a:lnTo>
                  <a:lnTo>
                    <a:pt x="2467" y="15"/>
                  </a:lnTo>
                  <a:lnTo>
                    <a:pt x="2505" y="12"/>
                  </a:lnTo>
                  <a:lnTo>
                    <a:pt x="2543" y="7"/>
                  </a:lnTo>
                  <a:lnTo>
                    <a:pt x="2578" y="5"/>
                  </a:lnTo>
                  <a:lnTo>
                    <a:pt x="2616" y="2"/>
                  </a:lnTo>
                  <a:lnTo>
                    <a:pt x="2649" y="0"/>
                  </a:lnTo>
                  <a:lnTo>
                    <a:pt x="2684" y="0"/>
                  </a:lnTo>
                  <a:lnTo>
                    <a:pt x="2717" y="0"/>
                  </a:lnTo>
                  <a:lnTo>
                    <a:pt x="2762" y="2"/>
                  </a:lnTo>
                  <a:lnTo>
                    <a:pt x="2803" y="5"/>
                  </a:lnTo>
                  <a:lnTo>
                    <a:pt x="2843" y="12"/>
                  </a:lnTo>
                  <a:lnTo>
                    <a:pt x="2879" y="20"/>
                  </a:lnTo>
                  <a:lnTo>
                    <a:pt x="2909" y="30"/>
                  </a:lnTo>
                  <a:lnTo>
                    <a:pt x="2934" y="45"/>
                  </a:lnTo>
                  <a:lnTo>
                    <a:pt x="2957" y="60"/>
                  </a:lnTo>
                  <a:lnTo>
                    <a:pt x="2972" y="80"/>
                  </a:lnTo>
                  <a:lnTo>
                    <a:pt x="2732" y="83"/>
                  </a:lnTo>
                  <a:lnTo>
                    <a:pt x="2578" y="103"/>
                  </a:lnTo>
                  <a:lnTo>
                    <a:pt x="2578" y="181"/>
                  </a:lnTo>
                  <a:lnTo>
                    <a:pt x="2730" y="158"/>
                  </a:lnTo>
                  <a:lnTo>
                    <a:pt x="2939" y="151"/>
                  </a:lnTo>
                  <a:lnTo>
                    <a:pt x="3118" y="151"/>
                  </a:lnTo>
                  <a:lnTo>
                    <a:pt x="3169" y="168"/>
                  </a:lnTo>
                  <a:lnTo>
                    <a:pt x="3219" y="181"/>
                  </a:lnTo>
                  <a:lnTo>
                    <a:pt x="3265" y="196"/>
                  </a:lnTo>
                  <a:lnTo>
                    <a:pt x="3310" y="208"/>
                  </a:lnTo>
                  <a:lnTo>
                    <a:pt x="3353" y="226"/>
                  </a:lnTo>
                  <a:lnTo>
                    <a:pt x="3398" y="244"/>
                  </a:lnTo>
                  <a:lnTo>
                    <a:pt x="3444" y="264"/>
                  </a:lnTo>
                  <a:lnTo>
                    <a:pt x="3489" y="292"/>
                  </a:lnTo>
                  <a:lnTo>
                    <a:pt x="3504" y="309"/>
                  </a:lnTo>
                  <a:lnTo>
                    <a:pt x="3514" y="322"/>
                  </a:lnTo>
                  <a:lnTo>
                    <a:pt x="3517" y="334"/>
                  </a:lnTo>
                  <a:lnTo>
                    <a:pt x="3512" y="347"/>
                  </a:lnTo>
                  <a:lnTo>
                    <a:pt x="3502" y="360"/>
                  </a:lnTo>
                  <a:lnTo>
                    <a:pt x="3487" y="375"/>
                  </a:lnTo>
                  <a:lnTo>
                    <a:pt x="3466" y="390"/>
                  </a:lnTo>
                  <a:lnTo>
                    <a:pt x="3439" y="410"/>
                  </a:lnTo>
                  <a:lnTo>
                    <a:pt x="2984" y="513"/>
                  </a:lnTo>
                  <a:lnTo>
                    <a:pt x="1587" y="712"/>
                  </a:lnTo>
                  <a:lnTo>
                    <a:pt x="1484" y="689"/>
                  </a:lnTo>
                  <a:lnTo>
                    <a:pt x="1304" y="677"/>
                  </a:lnTo>
                  <a:lnTo>
                    <a:pt x="1463" y="705"/>
                  </a:lnTo>
                  <a:lnTo>
                    <a:pt x="1524" y="752"/>
                  </a:lnTo>
                  <a:lnTo>
                    <a:pt x="1453" y="775"/>
                  </a:lnTo>
                  <a:lnTo>
                    <a:pt x="1304" y="813"/>
                  </a:lnTo>
                  <a:lnTo>
                    <a:pt x="1203" y="813"/>
                  </a:lnTo>
                  <a:lnTo>
                    <a:pt x="1203" y="730"/>
                  </a:lnTo>
                  <a:lnTo>
                    <a:pt x="48" y="677"/>
                  </a:lnTo>
                  <a:lnTo>
                    <a:pt x="56" y="604"/>
                  </a:lnTo>
                  <a:lnTo>
                    <a:pt x="0" y="614"/>
                  </a:lnTo>
                  <a:lnTo>
                    <a:pt x="0" y="541"/>
                  </a:lnTo>
                  <a:close/>
                </a:path>
              </a:pathLst>
            </a:custGeom>
            <a:solidFill>
              <a:srgbClr val="C1BC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a:extLst>
                <a:ext uri="{FF2B5EF4-FFF2-40B4-BE49-F238E27FC236}">
                  <a16:creationId xmlns:a16="http://schemas.microsoft.com/office/drawing/2014/main" id="{E9540938-B68E-4F83-A0C1-321A4D698375}"/>
                </a:ext>
              </a:extLst>
            </p:cNvPr>
            <p:cNvSpPr>
              <a:spLocks/>
            </p:cNvSpPr>
            <p:nvPr/>
          </p:nvSpPr>
          <p:spPr bwMode="auto">
            <a:xfrm rot="21039533">
              <a:off x="10294424" y="6588073"/>
              <a:ext cx="302617" cy="431800"/>
            </a:xfrm>
            <a:custGeom>
              <a:avLst/>
              <a:gdLst/>
              <a:ahLst/>
              <a:cxnLst>
                <a:cxn ang="0">
                  <a:pos x="0" y="93"/>
                </a:cxn>
                <a:cxn ang="0">
                  <a:pos x="63" y="55"/>
                </a:cxn>
                <a:cxn ang="0">
                  <a:pos x="96" y="45"/>
                </a:cxn>
                <a:cxn ang="0">
                  <a:pos x="126" y="35"/>
                </a:cxn>
                <a:cxn ang="0">
                  <a:pos x="156" y="27"/>
                </a:cxn>
                <a:cxn ang="0">
                  <a:pos x="187" y="20"/>
                </a:cxn>
                <a:cxn ang="0">
                  <a:pos x="217" y="15"/>
                </a:cxn>
                <a:cxn ang="0">
                  <a:pos x="247" y="7"/>
                </a:cxn>
                <a:cxn ang="0">
                  <a:pos x="275" y="5"/>
                </a:cxn>
                <a:cxn ang="0">
                  <a:pos x="305" y="0"/>
                </a:cxn>
                <a:cxn ang="0">
                  <a:pos x="278" y="50"/>
                </a:cxn>
                <a:cxn ang="0">
                  <a:pos x="270" y="93"/>
                </a:cxn>
                <a:cxn ang="0">
                  <a:pos x="278" y="143"/>
                </a:cxn>
                <a:cxn ang="0">
                  <a:pos x="298" y="204"/>
                </a:cxn>
                <a:cxn ang="0">
                  <a:pos x="8" y="189"/>
                </a:cxn>
                <a:cxn ang="0">
                  <a:pos x="0" y="148"/>
                </a:cxn>
                <a:cxn ang="0">
                  <a:pos x="0" y="93"/>
                </a:cxn>
              </a:cxnLst>
              <a:rect l="0" t="0" r="r" b="b"/>
              <a:pathLst>
                <a:path w="305" h="204">
                  <a:moveTo>
                    <a:pt x="0" y="93"/>
                  </a:moveTo>
                  <a:lnTo>
                    <a:pt x="63" y="55"/>
                  </a:lnTo>
                  <a:lnTo>
                    <a:pt x="96" y="45"/>
                  </a:lnTo>
                  <a:lnTo>
                    <a:pt x="126" y="35"/>
                  </a:lnTo>
                  <a:lnTo>
                    <a:pt x="156" y="27"/>
                  </a:lnTo>
                  <a:lnTo>
                    <a:pt x="187" y="20"/>
                  </a:lnTo>
                  <a:lnTo>
                    <a:pt x="217" y="15"/>
                  </a:lnTo>
                  <a:lnTo>
                    <a:pt x="247" y="7"/>
                  </a:lnTo>
                  <a:lnTo>
                    <a:pt x="275" y="5"/>
                  </a:lnTo>
                  <a:lnTo>
                    <a:pt x="305" y="0"/>
                  </a:lnTo>
                  <a:lnTo>
                    <a:pt x="278" y="50"/>
                  </a:lnTo>
                  <a:lnTo>
                    <a:pt x="270" y="93"/>
                  </a:lnTo>
                  <a:lnTo>
                    <a:pt x="278" y="143"/>
                  </a:lnTo>
                  <a:lnTo>
                    <a:pt x="298" y="204"/>
                  </a:lnTo>
                  <a:lnTo>
                    <a:pt x="8" y="189"/>
                  </a:lnTo>
                  <a:lnTo>
                    <a:pt x="0" y="148"/>
                  </a:lnTo>
                  <a:lnTo>
                    <a:pt x="0" y="93"/>
                  </a:lnTo>
                  <a:close/>
                </a:path>
              </a:pathLst>
            </a:custGeom>
            <a:solidFill>
              <a:srgbClr val="D8CCC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a:extLst>
                <a:ext uri="{FF2B5EF4-FFF2-40B4-BE49-F238E27FC236}">
                  <a16:creationId xmlns:a16="http://schemas.microsoft.com/office/drawing/2014/main" id="{479128A9-74AB-4340-B494-40DACDEE33B2}"/>
                </a:ext>
              </a:extLst>
            </p:cNvPr>
            <p:cNvSpPr>
              <a:spLocks/>
            </p:cNvSpPr>
            <p:nvPr/>
          </p:nvSpPr>
          <p:spPr bwMode="auto">
            <a:xfrm rot="21039533">
              <a:off x="9864063" y="6134506"/>
              <a:ext cx="402828" cy="878417"/>
            </a:xfrm>
            <a:custGeom>
              <a:avLst/>
              <a:gdLst/>
              <a:ahLst/>
              <a:cxnLst>
                <a:cxn ang="0">
                  <a:pos x="8" y="33"/>
                </a:cxn>
                <a:cxn ang="0">
                  <a:pos x="116" y="0"/>
                </a:cxn>
                <a:cxn ang="0">
                  <a:pos x="204" y="0"/>
                </a:cxn>
                <a:cxn ang="0">
                  <a:pos x="406" y="297"/>
                </a:cxn>
                <a:cxn ang="0">
                  <a:pos x="366" y="335"/>
                </a:cxn>
                <a:cxn ang="0">
                  <a:pos x="366" y="415"/>
                </a:cxn>
                <a:cxn ang="0">
                  <a:pos x="68" y="388"/>
                </a:cxn>
                <a:cxn ang="0">
                  <a:pos x="0" y="204"/>
                </a:cxn>
                <a:cxn ang="0">
                  <a:pos x="156" y="68"/>
                </a:cxn>
                <a:cxn ang="0">
                  <a:pos x="101" y="40"/>
                </a:cxn>
                <a:cxn ang="0">
                  <a:pos x="96" y="40"/>
                </a:cxn>
                <a:cxn ang="0">
                  <a:pos x="86" y="38"/>
                </a:cxn>
                <a:cxn ang="0">
                  <a:pos x="71" y="35"/>
                </a:cxn>
                <a:cxn ang="0">
                  <a:pos x="56" y="33"/>
                </a:cxn>
                <a:cxn ang="0">
                  <a:pos x="38" y="30"/>
                </a:cxn>
                <a:cxn ang="0">
                  <a:pos x="23" y="30"/>
                </a:cxn>
                <a:cxn ang="0">
                  <a:pos x="13" y="30"/>
                </a:cxn>
                <a:cxn ang="0">
                  <a:pos x="8" y="33"/>
                </a:cxn>
              </a:cxnLst>
              <a:rect l="0" t="0" r="r" b="b"/>
              <a:pathLst>
                <a:path w="406" h="415">
                  <a:moveTo>
                    <a:pt x="8" y="33"/>
                  </a:moveTo>
                  <a:lnTo>
                    <a:pt x="116" y="0"/>
                  </a:lnTo>
                  <a:lnTo>
                    <a:pt x="204" y="0"/>
                  </a:lnTo>
                  <a:lnTo>
                    <a:pt x="406" y="297"/>
                  </a:lnTo>
                  <a:lnTo>
                    <a:pt x="366" y="335"/>
                  </a:lnTo>
                  <a:lnTo>
                    <a:pt x="366" y="415"/>
                  </a:lnTo>
                  <a:lnTo>
                    <a:pt x="68" y="388"/>
                  </a:lnTo>
                  <a:lnTo>
                    <a:pt x="0" y="204"/>
                  </a:lnTo>
                  <a:lnTo>
                    <a:pt x="156" y="68"/>
                  </a:lnTo>
                  <a:lnTo>
                    <a:pt x="101" y="40"/>
                  </a:lnTo>
                  <a:lnTo>
                    <a:pt x="96" y="40"/>
                  </a:lnTo>
                  <a:lnTo>
                    <a:pt x="86" y="38"/>
                  </a:lnTo>
                  <a:lnTo>
                    <a:pt x="71" y="35"/>
                  </a:lnTo>
                  <a:lnTo>
                    <a:pt x="56" y="33"/>
                  </a:lnTo>
                  <a:lnTo>
                    <a:pt x="38" y="30"/>
                  </a:lnTo>
                  <a:lnTo>
                    <a:pt x="23" y="30"/>
                  </a:lnTo>
                  <a:lnTo>
                    <a:pt x="13" y="30"/>
                  </a:lnTo>
                  <a:lnTo>
                    <a:pt x="8" y="33"/>
                  </a:lnTo>
                  <a:close/>
                </a:path>
              </a:pathLst>
            </a:custGeom>
            <a:solidFill>
              <a:srgbClr val="D8CCC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a:extLst>
                <a:ext uri="{FF2B5EF4-FFF2-40B4-BE49-F238E27FC236}">
                  <a16:creationId xmlns:a16="http://schemas.microsoft.com/office/drawing/2014/main" id="{7618CF10-661D-4B65-BEBF-5B14EBE9D26B}"/>
                </a:ext>
              </a:extLst>
            </p:cNvPr>
            <p:cNvSpPr>
              <a:spLocks/>
            </p:cNvSpPr>
            <p:nvPr/>
          </p:nvSpPr>
          <p:spPr bwMode="auto">
            <a:xfrm rot="21039533">
              <a:off x="10137182" y="7175746"/>
              <a:ext cx="1226344" cy="533400"/>
            </a:xfrm>
            <a:custGeom>
              <a:avLst/>
              <a:gdLst/>
              <a:ahLst/>
              <a:cxnLst>
                <a:cxn ang="0">
                  <a:pos x="2" y="27"/>
                </a:cxn>
                <a:cxn ang="0">
                  <a:pos x="166" y="0"/>
                </a:cxn>
                <a:cxn ang="0">
                  <a:pos x="179" y="12"/>
                </a:cxn>
                <a:cxn ang="0">
                  <a:pos x="194" y="22"/>
                </a:cxn>
                <a:cxn ang="0">
                  <a:pos x="209" y="27"/>
                </a:cxn>
                <a:cxn ang="0">
                  <a:pos x="224" y="33"/>
                </a:cxn>
                <a:cxn ang="0">
                  <a:pos x="237" y="35"/>
                </a:cxn>
                <a:cxn ang="0">
                  <a:pos x="249" y="38"/>
                </a:cxn>
                <a:cxn ang="0">
                  <a:pos x="257" y="38"/>
                </a:cxn>
                <a:cxn ang="0">
                  <a:pos x="259" y="38"/>
                </a:cxn>
                <a:cxn ang="0">
                  <a:pos x="323" y="68"/>
                </a:cxn>
                <a:cxn ang="0">
                  <a:pos x="267" y="148"/>
                </a:cxn>
                <a:cxn ang="0">
                  <a:pos x="338" y="196"/>
                </a:cxn>
                <a:cxn ang="0">
                  <a:pos x="423" y="179"/>
                </a:cxn>
                <a:cxn ang="0">
                  <a:pos x="484" y="219"/>
                </a:cxn>
                <a:cxn ang="0">
                  <a:pos x="540" y="219"/>
                </a:cxn>
                <a:cxn ang="0">
                  <a:pos x="706" y="101"/>
                </a:cxn>
                <a:cxn ang="0">
                  <a:pos x="830" y="85"/>
                </a:cxn>
                <a:cxn ang="0">
                  <a:pos x="933" y="101"/>
                </a:cxn>
                <a:cxn ang="0">
                  <a:pos x="976" y="171"/>
                </a:cxn>
                <a:cxn ang="0">
                  <a:pos x="1087" y="148"/>
                </a:cxn>
                <a:cxn ang="0">
                  <a:pos x="1175" y="156"/>
                </a:cxn>
                <a:cxn ang="0">
                  <a:pos x="1183" y="219"/>
                </a:cxn>
                <a:cxn ang="0">
                  <a:pos x="1236" y="226"/>
                </a:cxn>
                <a:cxn ang="0">
                  <a:pos x="915" y="244"/>
                </a:cxn>
                <a:cxn ang="0">
                  <a:pos x="933" y="156"/>
                </a:cxn>
                <a:cxn ang="0">
                  <a:pos x="878" y="179"/>
                </a:cxn>
                <a:cxn ang="0">
                  <a:pos x="767" y="226"/>
                </a:cxn>
                <a:cxn ang="0">
                  <a:pos x="449" y="252"/>
                </a:cxn>
                <a:cxn ang="0">
                  <a:pos x="219" y="244"/>
                </a:cxn>
                <a:cxn ang="0">
                  <a:pos x="80" y="234"/>
                </a:cxn>
                <a:cxn ang="0">
                  <a:pos x="58" y="206"/>
                </a:cxn>
                <a:cxn ang="0">
                  <a:pos x="38" y="184"/>
                </a:cxn>
                <a:cxn ang="0">
                  <a:pos x="25" y="158"/>
                </a:cxn>
                <a:cxn ang="0">
                  <a:pos x="12" y="136"/>
                </a:cxn>
                <a:cxn ang="0">
                  <a:pos x="5" y="113"/>
                </a:cxn>
                <a:cxn ang="0">
                  <a:pos x="2" y="88"/>
                </a:cxn>
                <a:cxn ang="0">
                  <a:pos x="0" y="60"/>
                </a:cxn>
                <a:cxn ang="0">
                  <a:pos x="2" y="27"/>
                </a:cxn>
              </a:cxnLst>
              <a:rect l="0" t="0" r="r" b="b"/>
              <a:pathLst>
                <a:path w="1236" h="252">
                  <a:moveTo>
                    <a:pt x="2" y="27"/>
                  </a:moveTo>
                  <a:lnTo>
                    <a:pt x="166" y="0"/>
                  </a:lnTo>
                  <a:lnTo>
                    <a:pt x="179" y="12"/>
                  </a:lnTo>
                  <a:lnTo>
                    <a:pt x="194" y="22"/>
                  </a:lnTo>
                  <a:lnTo>
                    <a:pt x="209" y="27"/>
                  </a:lnTo>
                  <a:lnTo>
                    <a:pt x="224" y="33"/>
                  </a:lnTo>
                  <a:lnTo>
                    <a:pt x="237" y="35"/>
                  </a:lnTo>
                  <a:lnTo>
                    <a:pt x="249" y="38"/>
                  </a:lnTo>
                  <a:lnTo>
                    <a:pt x="257" y="38"/>
                  </a:lnTo>
                  <a:lnTo>
                    <a:pt x="259" y="38"/>
                  </a:lnTo>
                  <a:lnTo>
                    <a:pt x="323" y="68"/>
                  </a:lnTo>
                  <a:lnTo>
                    <a:pt x="267" y="148"/>
                  </a:lnTo>
                  <a:lnTo>
                    <a:pt x="338" y="196"/>
                  </a:lnTo>
                  <a:lnTo>
                    <a:pt x="423" y="179"/>
                  </a:lnTo>
                  <a:lnTo>
                    <a:pt x="484" y="219"/>
                  </a:lnTo>
                  <a:lnTo>
                    <a:pt x="540" y="219"/>
                  </a:lnTo>
                  <a:lnTo>
                    <a:pt x="706" y="101"/>
                  </a:lnTo>
                  <a:lnTo>
                    <a:pt x="830" y="85"/>
                  </a:lnTo>
                  <a:lnTo>
                    <a:pt x="933" y="101"/>
                  </a:lnTo>
                  <a:lnTo>
                    <a:pt x="976" y="171"/>
                  </a:lnTo>
                  <a:lnTo>
                    <a:pt x="1087" y="148"/>
                  </a:lnTo>
                  <a:lnTo>
                    <a:pt x="1175" y="156"/>
                  </a:lnTo>
                  <a:lnTo>
                    <a:pt x="1183" y="219"/>
                  </a:lnTo>
                  <a:lnTo>
                    <a:pt x="1236" y="226"/>
                  </a:lnTo>
                  <a:lnTo>
                    <a:pt x="915" y="244"/>
                  </a:lnTo>
                  <a:lnTo>
                    <a:pt x="933" y="156"/>
                  </a:lnTo>
                  <a:lnTo>
                    <a:pt x="878" y="179"/>
                  </a:lnTo>
                  <a:lnTo>
                    <a:pt x="767" y="226"/>
                  </a:lnTo>
                  <a:lnTo>
                    <a:pt x="449" y="252"/>
                  </a:lnTo>
                  <a:lnTo>
                    <a:pt x="219" y="244"/>
                  </a:lnTo>
                  <a:lnTo>
                    <a:pt x="80" y="234"/>
                  </a:lnTo>
                  <a:lnTo>
                    <a:pt x="58" y="206"/>
                  </a:lnTo>
                  <a:lnTo>
                    <a:pt x="38" y="184"/>
                  </a:lnTo>
                  <a:lnTo>
                    <a:pt x="25" y="158"/>
                  </a:lnTo>
                  <a:lnTo>
                    <a:pt x="12" y="136"/>
                  </a:lnTo>
                  <a:lnTo>
                    <a:pt x="5" y="113"/>
                  </a:lnTo>
                  <a:lnTo>
                    <a:pt x="2" y="88"/>
                  </a:lnTo>
                  <a:lnTo>
                    <a:pt x="0" y="60"/>
                  </a:lnTo>
                  <a:lnTo>
                    <a:pt x="2" y="27"/>
                  </a:lnTo>
                  <a:close/>
                </a:path>
              </a:pathLst>
            </a:custGeom>
            <a:solidFill>
              <a:srgbClr val="D8CCC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a:extLst>
                <a:ext uri="{FF2B5EF4-FFF2-40B4-BE49-F238E27FC236}">
                  <a16:creationId xmlns:a16="http://schemas.microsoft.com/office/drawing/2014/main" id="{0262EFAF-3030-4809-B459-66F912C32AAB}"/>
                </a:ext>
              </a:extLst>
            </p:cNvPr>
            <p:cNvSpPr>
              <a:spLocks/>
            </p:cNvSpPr>
            <p:nvPr/>
          </p:nvSpPr>
          <p:spPr bwMode="auto">
            <a:xfrm rot="21039533">
              <a:off x="10566664" y="6544602"/>
              <a:ext cx="82352" cy="484717"/>
            </a:xfrm>
            <a:custGeom>
              <a:avLst/>
              <a:gdLst/>
              <a:ahLst/>
              <a:cxnLst>
                <a:cxn ang="0">
                  <a:pos x="38" y="5"/>
                </a:cxn>
                <a:cxn ang="0">
                  <a:pos x="13" y="45"/>
                </a:cxn>
                <a:cxn ang="0">
                  <a:pos x="0" y="86"/>
                </a:cxn>
                <a:cxn ang="0">
                  <a:pos x="5" y="136"/>
                </a:cxn>
                <a:cxn ang="0">
                  <a:pos x="25" y="202"/>
                </a:cxn>
                <a:cxn ang="0">
                  <a:pos x="40" y="224"/>
                </a:cxn>
                <a:cxn ang="0">
                  <a:pos x="76" y="229"/>
                </a:cxn>
                <a:cxn ang="0">
                  <a:pos x="43" y="176"/>
                </a:cxn>
                <a:cxn ang="0">
                  <a:pos x="30" y="131"/>
                </a:cxn>
                <a:cxn ang="0">
                  <a:pos x="33" y="83"/>
                </a:cxn>
                <a:cxn ang="0">
                  <a:pos x="45" y="33"/>
                </a:cxn>
                <a:cxn ang="0">
                  <a:pos x="83" y="0"/>
                </a:cxn>
                <a:cxn ang="0">
                  <a:pos x="76" y="0"/>
                </a:cxn>
                <a:cxn ang="0">
                  <a:pos x="61" y="3"/>
                </a:cxn>
                <a:cxn ang="0">
                  <a:pos x="43" y="3"/>
                </a:cxn>
                <a:cxn ang="0">
                  <a:pos x="38" y="5"/>
                </a:cxn>
              </a:cxnLst>
              <a:rect l="0" t="0" r="r" b="b"/>
              <a:pathLst>
                <a:path w="83" h="229">
                  <a:moveTo>
                    <a:pt x="38" y="5"/>
                  </a:moveTo>
                  <a:lnTo>
                    <a:pt x="13" y="45"/>
                  </a:lnTo>
                  <a:lnTo>
                    <a:pt x="0" y="86"/>
                  </a:lnTo>
                  <a:lnTo>
                    <a:pt x="5" y="136"/>
                  </a:lnTo>
                  <a:lnTo>
                    <a:pt x="25" y="202"/>
                  </a:lnTo>
                  <a:lnTo>
                    <a:pt x="40" y="224"/>
                  </a:lnTo>
                  <a:lnTo>
                    <a:pt x="76" y="229"/>
                  </a:lnTo>
                  <a:lnTo>
                    <a:pt x="43" y="176"/>
                  </a:lnTo>
                  <a:lnTo>
                    <a:pt x="30" y="131"/>
                  </a:lnTo>
                  <a:lnTo>
                    <a:pt x="33" y="83"/>
                  </a:lnTo>
                  <a:lnTo>
                    <a:pt x="45" y="33"/>
                  </a:lnTo>
                  <a:lnTo>
                    <a:pt x="83" y="0"/>
                  </a:lnTo>
                  <a:lnTo>
                    <a:pt x="76" y="0"/>
                  </a:lnTo>
                  <a:lnTo>
                    <a:pt x="61" y="3"/>
                  </a:lnTo>
                  <a:lnTo>
                    <a:pt x="43" y="3"/>
                  </a:lnTo>
                  <a:lnTo>
                    <a:pt x="38" y="5"/>
                  </a:lnTo>
                  <a:close/>
                </a:path>
              </a:pathLst>
            </a:custGeom>
            <a:solidFill>
              <a:srgbClr val="7572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a:extLst>
                <a:ext uri="{FF2B5EF4-FFF2-40B4-BE49-F238E27FC236}">
                  <a16:creationId xmlns:a16="http://schemas.microsoft.com/office/drawing/2014/main" id="{54403967-CC32-4AD5-81FC-3BF064C6262C}"/>
                </a:ext>
              </a:extLst>
            </p:cNvPr>
            <p:cNvSpPr>
              <a:spLocks/>
            </p:cNvSpPr>
            <p:nvPr/>
          </p:nvSpPr>
          <p:spPr bwMode="auto">
            <a:xfrm rot="21039533">
              <a:off x="10568153" y="6617410"/>
              <a:ext cx="41672" cy="323850"/>
            </a:xfrm>
            <a:custGeom>
              <a:avLst/>
              <a:gdLst/>
              <a:ahLst/>
              <a:cxnLst>
                <a:cxn ang="0">
                  <a:pos x="15" y="0"/>
                </a:cxn>
                <a:cxn ang="0">
                  <a:pos x="42" y="0"/>
                </a:cxn>
                <a:cxn ang="0">
                  <a:pos x="30" y="40"/>
                </a:cxn>
                <a:cxn ang="0">
                  <a:pos x="25" y="75"/>
                </a:cxn>
                <a:cxn ang="0">
                  <a:pos x="30" y="111"/>
                </a:cxn>
                <a:cxn ang="0">
                  <a:pos x="42" y="153"/>
                </a:cxn>
                <a:cxn ang="0">
                  <a:pos x="17" y="151"/>
                </a:cxn>
                <a:cxn ang="0">
                  <a:pos x="10" y="131"/>
                </a:cxn>
                <a:cxn ang="0">
                  <a:pos x="2" y="91"/>
                </a:cxn>
                <a:cxn ang="0">
                  <a:pos x="0" y="45"/>
                </a:cxn>
                <a:cxn ang="0">
                  <a:pos x="15" y="0"/>
                </a:cxn>
              </a:cxnLst>
              <a:rect l="0" t="0" r="r" b="b"/>
              <a:pathLst>
                <a:path w="42" h="153">
                  <a:moveTo>
                    <a:pt x="15" y="0"/>
                  </a:moveTo>
                  <a:lnTo>
                    <a:pt x="42" y="0"/>
                  </a:lnTo>
                  <a:lnTo>
                    <a:pt x="30" y="40"/>
                  </a:lnTo>
                  <a:lnTo>
                    <a:pt x="25" y="75"/>
                  </a:lnTo>
                  <a:lnTo>
                    <a:pt x="30" y="111"/>
                  </a:lnTo>
                  <a:lnTo>
                    <a:pt x="42" y="153"/>
                  </a:lnTo>
                  <a:lnTo>
                    <a:pt x="17" y="151"/>
                  </a:lnTo>
                  <a:lnTo>
                    <a:pt x="10" y="131"/>
                  </a:lnTo>
                  <a:lnTo>
                    <a:pt x="2" y="91"/>
                  </a:lnTo>
                  <a:lnTo>
                    <a:pt x="0" y="45"/>
                  </a:lnTo>
                  <a:lnTo>
                    <a:pt x="15" y="0"/>
                  </a:lnTo>
                  <a:close/>
                </a:path>
              </a:pathLst>
            </a:custGeom>
            <a:solidFill>
              <a:srgbClr val="899E9E"/>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a:extLst>
                <a:ext uri="{FF2B5EF4-FFF2-40B4-BE49-F238E27FC236}">
                  <a16:creationId xmlns:a16="http://schemas.microsoft.com/office/drawing/2014/main" id="{8C571217-DF12-4A1B-ACF9-BCF3AC1EBD60}"/>
                </a:ext>
              </a:extLst>
            </p:cNvPr>
            <p:cNvSpPr>
              <a:spLocks/>
            </p:cNvSpPr>
            <p:nvPr/>
          </p:nvSpPr>
          <p:spPr bwMode="auto">
            <a:xfrm rot="21039533">
              <a:off x="10568505" y="6703264"/>
              <a:ext cx="24805" cy="133350"/>
            </a:xfrm>
            <a:custGeom>
              <a:avLst/>
              <a:gdLst/>
              <a:ahLst/>
              <a:cxnLst>
                <a:cxn ang="0">
                  <a:pos x="5" y="0"/>
                </a:cxn>
                <a:cxn ang="0">
                  <a:pos x="25" y="0"/>
                </a:cxn>
                <a:cxn ang="0">
                  <a:pos x="23" y="25"/>
                </a:cxn>
                <a:cxn ang="0">
                  <a:pos x="25" y="63"/>
                </a:cxn>
                <a:cxn ang="0">
                  <a:pos x="5" y="63"/>
                </a:cxn>
                <a:cxn ang="0">
                  <a:pos x="0" y="28"/>
                </a:cxn>
                <a:cxn ang="0">
                  <a:pos x="5" y="0"/>
                </a:cxn>
              </a:cxnLst>
              <a:rect l="0" t="0" r="r" b="b"/>
              <a:pathLst>
                <a:path w="25" h="63">
                  <a:moveTo>
                    <a:pt x="5" y="0"/>
                  </a:moveTo>
                  <a:lnTo>
                    <a:pt x="25" y="0"/>
                  </a:lnTo>
                  <a:lnTo>
                    <a:pt x="23" y="25"/>
                  </a:lnTo>
                  <a:lnTo>
                    <a:pt x="25" y="63"/>
                  </a:lnTo>
                  <a:lnTo>
                    <a:pt x="5" y="63"/>
                  </a:lnTo>
                  <a:lnTo>
                    <a:pt x="0" y="28"/>
                  </a:lnTo>
                  <a:lnTo>
                    <a:pt x="5" y="0"/>
                  </a:lnTo>
                  <a:close/>
                </a:path>
              </a:pathLst>
            </a:custGeom>
            <a:solidFill>
              <a:srgbClr val="B5BAC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Rectangle 14">
              <a:extLst>
                <a:ext uri="{FF2B5EF4-FFF2-40B4-BE49-F238E27FC236}">
                  <a16:creationId xmlns:a16="http://schemas.microsoft.com/office/drawing/2014/main" id="{858B52BF-F172-4DAD-A6A4-D62E895A6936}"/>
                </a:ext>
              </a:extLst>
            </p:cNvPr>
            <p:cNvSpPr>
              <a:spLocks noChangeArrowheads="1"/>
            </p:cNvSpPr>
            <p:nvPr/>
          </p:nvSpPr>
          <p:spPr bwMode="auto">
            <a:xfrm rot="21039533">
              <a:off x="10567679" y="6746070"/>
              <a:ext cx="19844" cy="38100"/>
            </a:xfrm>
            <a:prstGeom prst="rect">
              <a:avLst/>
            </a:prstGeom>
            <a:solidFill>
              <a:srgbClr val="96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a:extLst>
                <a:ext uri="{FF2B5EF4-FFF2-40B4-BE49-F238E27FC236}">
                  <a16:creationId xmlns:a16="http://schemas.microsoft.com/office/drawing/2014/main" id="{79DE82E4-A489-441F-8E26-558ECD9166C9}"/>
                </a:ext>
              </a:extLst>
            </p:cNvPr>
            <p:cNvSpPr>
              <a:spLocks/>
            </p:cNvSpPr>
            <p:nvPr/>
          </p:nvSpPr>
          <p:spPr bwMode="auto">
            <a:xfrm rot="21039533">
              <a:off x="10612906" y="6598974"/>
              <a:ext cx="105172" cy="410633"/>
            </a:xfrm>
            <a:custGeom>
              <a:avLst/>
              <a:gdLst/>
              <a:ahLst/>
              <a:cxnLst>
                <a:cxn ang="0">
                  <a:pos x="5" y="26"/>
                </a:cxn>
                <a:cxn ang="0">
                  <a:pos x="28" y="0"/>
                </a:cxn>
                <a:cxn ang="0">
                  <a:pos x="71" y="0"/>
                </a:cxn>
                <a:cxn ang="0">
                  <a:pos x="96" y="33"/>
                </a:cxn>
                <a:cxn ang="0">
                  <a:pos x="106" y="83"/>
                </a:cxn>
                <a:cxn ang="0">
                  <a:pos x="106" y="136"/>
                </a:cxn>
                <a:cxn ang="0">
                  <a:pos x="86" y="182"/>
                </a:cxn>
                <a:cxn ang="0">
                  <a:pos x="66" y="194"/>
                </a:cxn>
                <a:cxn ang="0">
                  <a:pos x="38" y="184"/>
                </a:cxn>
                <a:cxn ang="0">
                  <a:pos x="7" y="134"/>
                </a:cxn>
                <a:cxn ang="0">
                  <a:pos x="0" y="83"/>
                </a:cxn>
                <a:cxn ang="0">
                  <a:pos x="0" y="76"/>
                </a:cxn>
                <a:cxn ang="0">
                  <a:pos x="2" y="56"/>
                </a:cxn>
                <a:cxn ang="0">
                  <a:pos x="5" y="36"/>
                </a:cxn>
                <a:cxn ang="0">
                  <a:pos x="5" y="26"/>
                </a:cxn>
              </a:cxnLst>
              <a:rect l="0" t="0" r="r" b="b"/>
              <a:pathLst>
                <a:path w="106" h="194">
                  <a:moveTo>
                    <a:pt x="5" y="26"/>
                  </a:moveTo>
                  <a:lnTo>
                    <a:pt x="28" y="0"/>
                  </a:lnTo>
                  <a:lnTo>
                    <a:pt x="71" y="0"/>
                  </a:lnTo>
                  <a:lnTo>
                    <a:pt x="96" y="33"/>
                  </a:lnTo>
                  <a:lnTo>
                    <a:pt x="106" y="83"/>
                  </a:lnTo>
                  <a:lnTo>
                    <a:pt x="106" y="136"/>
                  </a:lnTo>
                  <a:lnTo>
                    <a:pt x="86" y="182"/>
                  </a:lnTo>
                  <a:lnTo>
                    <a:pt x="66" y="194"/>
                  </a:lnTo>
                  <a:lnTo>
                    <a:pt x="38" y="184"/>
                  </a:lnTo>
                  <a:lnTo>
                    <a:pt x="7" y="134"/>
                  </a:lnTo>
                  <a:lnTo>
                    <a:pt x="0" y="83"/>
                  </a:lnTo>
                  <a:lnTo>
                    <a:pt x="0" y="76"/>
                  </a:lnTo>
                  <a:lnTo>
                    <a:pt x="2" y="56"/>
                  </a:lnTo>
                  <a:lnTo>
                    <a:pt x="5" y="36"/>
                  </a:lnTo>
                  <a:lnTo>
                    <a:pt x="5" y="26"/>
                  </a:lnTo>
                  <a:close/>
                </a:path>
              </a:pathLst>
            </a:custGeom>
            <a:solidFill>
              <a:srgbClr val="00001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a:extLst>
                <a:ext uri="{FF2B5EF4-FFF2-40B4-BE49-F238E27FC236}">
                  <a16:creationId xmlns:a16="http://schemas.microsoft.com/office/drawing/2014/main" id="{B4F6EE0A-40C2-46A6-82D1-4E689ADBCA33}"/>
                </a:ext>
              </a:extLst>
            </p:cNvPr>
            <p:cNvSpPr>
              <a:spLocks/>
            </p:cNvSpPr>
            <p:nvPr/>
          </p:nvSpPr>
          <p:spPr bwMode="auto">
            <a:xfrm rot="21039533">
              <a:off x="10741909" y="5431903"/>
              <a:ext cx="3299023" cy="1460500"/>
            </a:xfrm>
            <a:custGeom>
              <a:avLst/>
              <a:gdLst/>
              <a:ahLst/>
              <a:cxnLst>
                <a:cxn ang="0">
                  <a:pos x="0" y="534"/>
                </a:cxn>
                <a:cxn ang="0">
                  <a:pos x="2061" y="78"/>
                </a:cxn>
                <a:cxn ang="0">
                  <a:pos x="2419" y="28"/>
                </a:cxn>
                <a:cxn ang="0">
                  <a:pos x="2578" y="0"/>
                </a:cxn>
                <a:cxn ang="0">
                  <a:pos x="2744" y="10"/>
                </a:cxn>
                <a:cxn ang="0">
                  <a:pos x="2485" y="55"/>
                </a:cxn>
                <a:cxn ang="0">
                  <a:pos x="2485" y="141"/>
                </a:cxn>
                <a:cxn ang="0">
                  <a:pos x="2802" y="113"/>
                </a:cxn>
                <a:cxn ang="0">
                  <a:pos x="3090" y="159"/>
                </a:cxn>
                <a:cxn ang="0">
                  <a:pos x="3310" y="242"/>
                </a:cxn>
                <a:cxn ang="0">
                  <a:pos x="3325" y="257"/>
                </a:cxn>
                <a:cxn ang="0">
                  <a:pos x="3325" y="272"/>
                </a:cxn>
                <a:cxn ang="0">
                  <a:pos x="3310" y="292"/>
                </a:cxn>
                <a:cxn ang="0">
                  <a:pos x="3284" y="312"/>
                </a:cxn>
                <a:cxn ang="0">
                  <a:pos x="2588" y="388"/>
                </a:cxn>
                <a:cxn ang="0">
                  <a:pos x="1342" y="551"/>
                </a:cxn>
                <a:cxn ang="0">
                  <a:pos x="1072" y="569"/>
                </a:cxn>
                <a:cxn ang="0">
                  <a:pos x="1029" y="607"/>
                </a:cxn>
                <a:cxn ang="0">
                  <a:pos x="1221" y="617"/>
                </a:cxn>
                <a:cxn ang="0">
                  <a:pos x="1314" y="652"/>
                </a:cxn>
                <a:cxn ang="0">
                  <a:pos x="1173" y="690"/>
                </a:cxn>
                <a:cxn ang="0">
                  <a:pos x="1064" y="642"/>
                </a:cxn>
                <a:cxn ang="0">
                  <a:pos x="890" y="642"/>
                </a:cxn>
                <a:cxn ang="0">
                  <a:pos x="683" y="632"/>
                </a:cxn>
                <a:cxn ang="0">
                  <a:pos x="5" y="607"/>
                </a:cxn>
                <a:cxn ang="0">
                  <a:pos x="0" y="534"/>
                </a:cxn>
              </a:cxnLst>
              <a:rect l="0" t="0" r="r" b="b"/>
              <a:pathLst>
                <a:path w="3325" h="690">
                  <a:moveTo>
                    <a:pt x="0" y="534"/>
                  </a:moveTo>
                  <a:lnTo>
                    <a:pt x="2061" y="78"/>
                  </a:lnTo>
                  <a:lnTo>
                    <a:pt x="2419" y="28"/>
                  </a:lnTo>
                  <a:lnTo>
                    <a:pt x="2578" y="0"/>
                  </a:lnTo>
                  <a:lnTo>
                    <a:pt x="2744" y="10"/>
                  </a:lnTo>
                  <a:lnTo>
                    <a:pt x="2485" y="55"/>
                  </a:lnTo>
                  <a:lnTo>
                    <a:pt x="2485" y="141"/>
                  </a:lnTo>
                  <a:lnTo>
                    <a:pt x="2802" y="113"/>
                  </a:lnTo>
                  <a:lnTo>
                    <a:pt x="3090" y="159"/>
                  </a:lnTo>
                  <a:lnTo>
                    <a:pt x="3310" y="242"/>
                  </a:lnTo>
                  <a:lnTo>
                    <a:pt x="3325" y="257"/>
                  </a:lnTo>
                  <a:lnTo>
                    <a:pt x="3325" y="272"/>
                  </a:lnTo>
                  <a:lnTo>
                    <a:pt x="3310" y="292"/>
                  </a:lnTo>
                  <a:lnTo>
                    <a:pt x="3284" y="312"/>
                  </a:lnTo>
                  <a:lnTo>
                    <a:pt x="2588" y="388"/>
                  </a:lnTo>
                  <a:lnTo>
                    <a:pt x="1342" y="551"/>
                  </a:lnTo>
                  <a:lnTo>
                    <a:pt x="1072" y="569"/>
                  </a:lnTo>
                  <a:lnTo>
                    <a:pt x="1029" y="607"/>
                  </a:lnTo>
                  <a:lnTo>
                    <a:pt x="1221" y="617"/>
                  </a:lnTo>
                  <a:lnTo>
                    <a:pt x="1314" y="652"/>
                  </a:lnTo>
                  <a:lnTo>
                    <a:pt x="1173" y="690"/>
                  </a:lnTo>
                  <a:lnTo>
                    <a:pt x="1064" y="642"/>
                  </a:lnTo>
                  <a:lnTo>
                    <a:pt x="890" y="642"/>
                  </a:lnTo>
                  <a:lnTo>
                    <a:pt x="683" y="632"/>
                  </a:lnTo>
                  <a:lnTo>
                    <a:pt x="5" y="607"/>
                  </a:lnTo>
                  <a:lnTo>
                    <a:pt x="0" y="534"/>
                  </a:lnTo>
                  <a:close/>
                </a:path>
              </a:pathLst>
            </a:custGeom>
            <a:solidFill>
              <a:srgbClr val="EDD6C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a:extLst>
                <a:ext uri="{FF2B5EF4-FFF2-40B4-BE49-F238E27FC236}">
                  <a16:creationId xmlns:a16="http://schemas.microsoft.com/office/drawing/2014/main" id="{8EB591FE-3DF4-4734-8902-5EDAB615C746}"/>
                </a:ext>
              </a:extLst>
            </p:cNvPr>
            <p:cNvSpPr>
              <a:spLocks/>
            </p:cNvSpPr>
            <p:nvPr/>
          </p:nvSpPr>
          <p:spPr bwMode="auto">
            <a:xfrm rot="21039533">
              <a:off x="10294111" y="6652976"/>
              <a:ext cx="287734" cy="323850"/>
            </a:xfrm>
            <a:custGeom>
              <a:avLst/>
              <a:gdLst/>
              <a:ahLst/>
              <a:cxnLst>
                <a:cxn ang="0">
                  <a:pos x="5" y="63"/>
                </a:cxn>
                <a:cxn ang="0">
                  <a:pos x="285" y="0"/>
                </a:cxn>
                <a:cxn ang="0">
                  <a:pos x="269" y="38"/>
                </a:cxn>
                <a:cxn ang="0">
                  <a:pos x="267" y="73"/>
                </a:cxn>
                <a:cxn ang="0">
                  <a:pos x="275" y="108"/>
                </a:cxn>
                <a:cxn ang="0">
                  <a:pos x="290" y="153"/>
                </a:cxn>
                <a:cxn ang="0">
                  <a:pos x="0" y="141"/>
                </a:cxn>
                <a:cxn ang="0">
                  <a:pos x="0" y="93"/>
                </a:cxn>
                <a:cxn ang="0">
                  <a:pos x="5" y="63"/>
                </a:cxn>
              </a:cxnLst>
              <a:rect l="0" t="0" r="r" b="b"/>
              <a:pathLst>
                <a:path w="290" h="153">
                  <a:moveTo>
                    <a:pt x="5" y="63"/>
                  </a:moveTo>
                  <a:lnTo>
                    <a:pt x="285" y="0"/>
                  </a:lnTo>
                  <a:lnTo>
                    <a:pt x="269" y="38"/>
                  </a:lnTo>
                  <a:lnTo>
                    <a:pt x="267" y="73"/>
                  </a:lnTo>
                  <a:lnTo>
                    <a:pt x="275" y="108"/>
                  </a:lnTo>
                  <a:lnTo>
                    <a:pt x="290" y="153"/>
                  </a:lnTo>
                  <a:lnTo>
                    <a:pt x="0" y="141"/>
                  </a:lnTo>
                  <a:lnTo>
                    <a:pt x="0" y="93"/>
                  </a:lnTo>
                  <a:lnTo>
                    <a:pt x="5" y="63"/>
                  </a:lnTo>
                  <a:close/>
                </a:path>
              </a:pathLst>
            </a:custGeom>
            <a:solidFill>
              <a:srgbClr val="FFEACE"/>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a:extLst>
                <a:ext uri="{FF2B5EF4-FFF2-40B4-BE49-F238E27FC236}">
                  <a16:creationId xmlns:a16="http://schemas.microsoft.com/office/drawing/2014/main" id="{6448758B-A7D0-4871-A620-11969578C18D}"/>
                </a:ext>
              </a:extLst>
            </p:cNvPr>
            <p:cNvSpPr>
              <a:spLocks/>
            </p:cNvSpPr>
            <p:nvPr/>
          </p:nvSpPr>
          <p:spPr bwMode="auto">
            <a:xfrm rot="21039533">
              <a:off x="10292990" y="6749777"/>
              <a:ext cx="272852" cy="154517"/>
            </a:xfrm>
            <a:custGeom>
              <a:avLst/>
              <a:gdLst/>
              <a:ahLst/>
              <a:cxnLst>
                <a:cxn ang="0">
                  <a:pos x="270" y="0"/>
                </a:cxn>
                <a:cxn ang="0">
                  <a:pos x="275" y="48"/>
                </a:cxn>
                <a:cxn ang="0">
                  <a:pos x="0" y="73"/>
                </a:cxn>
                <a:cxn ang="0">
                  <a:pos x="0" y="51"/>
                </a:cxn>
                <a:cxn ang="0">
                  <a:pos x="257" y="18"/>
                </a:cxn>
                <a:cxn ang="0">
                  <a:pos x="260" y="15"/>
                </a:cxn>
                <a:cxn ang="0">
                  <a:pos x="262" y="10"/>
                </a:cxn>
                <a:cxn ang="0">
                  <a:pos x="265" y="5"/>
                </a:cxn>
                <a:cxn ang="0">
                  <a:pos x="270" y="0"/>
                </a:cxn>
              </a:cxnLst>
              <a:rect l="0" t="0" r="r" b="b"/>
              <a:pathLst>
                <a:path w="275" h="73">
                  <a:moveTo>
                    <a:pt x="270" y="0"/>
                  </a:moveTo>
                  <a:lnTo>
                    <a:pt x="275" y="48"/>
                  </a:lnTo>
                  <a:lnTo>
                    <a:pt x="0" y="73"/>
                  </a:lnTo>
                  <a:lnTo>
                    <a:pt x="0" y="51"/>
                  </a:lnTo>
                  <a:lnTo>
                    <a:pt x="257" y="18"/>
                  </a:lnTo>
                  <a:lnTo>
                    <a:pt x="260" y="15"/>
                  </a:lnTo>
                  <a:lnTo>
                    <a:pt x="262" y="10"/>
                  </a:lnTo>
                  <a:lnTo>
                    <a:pt x="265" y="5"/>
                  </a:lnTo>
                  <a:lnTo>
                    <a:pt x="270" y="0"/>
                  </a:lnTo>
                  <a:close/>
                </a:path>
              </a:pathLst>
            </a:custGeom>
            <a:solidFill>
              <a:srgbClr val="FFFFE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a:extLst>
                <a:ext uri="{FF2B5EF4-FFF2-40B4-BE49-F238E27FC236}">
                  <a16:creationId xmlns:a16="http://schemas.microsoft.com/office/drawing/2014/main" id="{77529DB0-461C-429B-917F-3131EA0FE769}"/>
                </a:ext>
              </a:extLst>
            </p:cNvPr>
            <p:cNvSpPr>
              <a:spLocks/>
            </p:cNvSpPr>
            <p:nvPr/>
          </p:nvSpPr>
          <p:spPr bwMode="auto">
            <a:xfrm rot="21039533">
              <a:off x="10748558" y="5655762"/>
              <a:ext cx="3164086" cy="1043517"/>
            </a:xfrm>
            <a:custGeom>
              <a:avLst/>
              <a:gdLst/>
              <a:ahLst/>
              <a:cxnLst>
                <a:cxn ang="0">
                  <a:pos x="0" y="463"/>
                </a:cxn>
                <a:cxn ang="0">
                  <a:pos x="2139" y="47"/>
                </a:cxn>
                <a:cxn ang="0">
                  <a:pos x="2475" y="0"/>
                </a:cxn>
                <a:cxn ang="0">
                  <a:pos x="2475" y="78"/>
                </a:cxn>
                <a:cxn ang="0">
                  <a:pos x="2737" y="78"/>
                </a:cxn>
                <a:cxn ang="0">
                  <a:pos x="3025" y="105"/>
                </a:cxn>
                <a:cxn ang="0">
                  <a:pos x="3189" y="153"/>
                </a:cxn>
                <a:cxn ang="0">
                  <a:pos x="2747" y="153"/>
                </a:cxn>
                <a:cxn ang="0">
                  <a:pos x="658" y="425"/>
                </a:cxn>
                <a:cxn ang="0">
                  <a:pos x="136" y="493"/>
                </a:cxn>
                <a:cxn ang="0">
                  <a:pos x="58" y="493"/>
                </a:cxn>
                <a:cxn ang="0">
                  <a:pos x="0" y="463"/>
                </a:cxn>
              </a:cxnLst>
              <a:rect l="0" t="0" r="r" b="b"/>
              <a:pathLst>
                <a:path w="3189" h="493">
                  <a:moveTo>
                    <a:pt x="0" y="463"/>
                  </a:moveTo>
                  <a:lnTo>
                    <a:pt x="2139" y="47"/>
                  </a:lnTo>
                  <a:lnTo>
                    <a:pt x="2475" y="0"/>
                  </a:lnTo>
                  <a:lnTo>
                    <a:pt x="2475" y="78"/>
                  </a:lnTo>
                  <a:lnTo>
                    <a:pt x="2737" y="78"/>
                  </a:lnTo>
                  <a:lnTo>
                    <a:pt x="3025" y="105"/>
                  </a:lnTo>
                  <a:lnTo>
                    <a:pt x="3189" y="153"/>
                  </a:lnTo>
                  <a:lnTo>
                    <a:pt x="2747" y="153"/>
                  </a:lnTo>
                  <a:lnTo>
                    <a:pt x="658" y="425"/>
                  </a:lnTo>
                  <a:lnTo>
                    <a:pt x="136" y="493"/>
                  </a:lnTo>
                  <a:lnTo>
                    <a:pt x="58" y="493"/>
                  </a:lnTo>
                  <a:lnTo>
                    <a:pt x="0" y="463"/>
                  </a:lnTo>
                  <a:close/>
                </a:path>
              </a:pathLst>
            </a:custGeom>
            <a:solidFill>
              <a:srgbClr val="F7E5D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a:extLst>
                <a:ext uri="{FF2B5EF4-FFF2-40B4-BE49-F238E27FC236}">
                  <a16:creationId xmlns:a16="http://schemas.microsoft.com/office/drawing/2014/main" id="{A56065A0-83D2-4211-89BD-E82D53EE0840}"/>
                </a:ext>
              </a:extLst>
            </p:cNvPr>
            <p:cNvSpPr>
              <a:spLocks/>
            </p:cNvSpPr>
            <p:nvPr/>
          </p:nvSpPr>
          <p:spPr bwMode="auto">
            <a:xfrm rot="21039533">
              <a:off x="10153195" y="7339867"/>
              <a:ext cx="300633" cy="292100"/>
            </a:xfrm>
            <a:custGeom>
              <a:avLst/>
              <a:gdLst/>
              <a:ahLst/>
              <a:cxnLst>
                <a:cxn ang="0">
                  <a:pos x="0" y="55"/>
                </a:cxn>
                <a:cxn ang="0">
                  <a:pos x="229" y="0"/>
                </a:cxn>
                <a:cxn ang="0">
                  <a:pos x="303" y="32"/>
                </a:cxn>
                <a:cxn ang="0">
                  <a:pos x="242" y="73"/>
                </a:cxn>
                <a:cxn ang="0">
                  <a:pos x="280" y="100"/>
                </a:cxn>
                <a:cxn ang="0">
                  <a:pos x="285" y="133"/>
                </a:cxn>
                <a:cxn ang="0">
                  <a:pos x="38" y="138"/>
                </a:cxn>
                <a:cxn ang="0">
                  <a:pos x="15" y="105"/>
                </a:cxn>
                <a:cxn ang="0">
                  <a:pos x="0" y="55"/>
                </a:cxn>
              </a:cxnLst>
              <a:rect l="0" t="0" r="r" b="b"/>
              <a:pathLst>
                <a:path w="303" h="138">
                  <a:moveTo>
                    <a:pt x="0" y="55"/>
                  </a:moveTo>
                  <a:lnTo>
                    <a:pt x="229" y="0"/>
                  </a:lnTo>
                  <a:lnTo>
                    <a:pt x="303" y="32"/>
                  </a:lnTo>
                  <a:lnTo>
                    <a:pt x="242" y="73"/>
                  </a:lnTo>
                  <a:lnTo>
                    <a:pt x="280" y="100"/>
                  </a:lnTo>
                  <a:lnTo>
                    <a:pt x="285" y="133"/>
                  </a:lnTo>
                  <a:lnTo>
                    <a:pt x="38" y="138"/>
                  </a:lnTo>
                  <a:lnTo>
                    <a:pt x="15" y="105"/>
                  </a:lnTo>
                  <a:lnTo>
                    <a:pt x="0" y="55"/>
                  </a:lnTo>
                  <a:close/>
                </a:path>
              </a:pathLst>
            </a:custGeom>
            <a:solidFill>
              <a:srgbClr val="FFEACE"/>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a:extLst>
                <a:ext uri="{FF2B5EF4-FFF2-40B4-BE49-F238E27FC236}">
                  <a16:creationId xmlns:a16="http://schemas.microsoft.com/office/drawing/2014/main" id="{305A1966-FE47-4DB6-A607-F1789E18B650}"/>
                </a:ext>
              </a:extLst>
            </p:cNvPr>
            <p:cNvSpPr>
              <a:spLocks/>
            </p:cNvSpPr>
            <p:nvPr/>
          </p:nvSpPr>
          <p:spPr bwMode="auto">
            <a:xfrm rot="21039533">
              <a:off x="10758166" y="7335192"/>
              <a:ext cx="308570" cy="137583"/>
            </a:xfrm>
            <a:custGeom>
              <a:avLst/>
              <a:gdLst/>
              <a:ahLst/>
              <a:cxnLst>
                <a:cxn ang="0">
                  <a:pos x="0" y="65"/>
                </a:cxn>
                <a:cxn ang="0">
                  <a:pos x="311" y="48"/>
                </a:cxn>
                <a:cxn ang="0">
                  <a:pos x="293" y="5"/>
                </a:cxn>
                <a:cxn ang="0">
                  <a:pos x="89" y="0"/>
                </a:cxn>
                <a:cxn ang="0">
                  <a:pos x="0" y="65"/>
                </a:cxn>
              </a:cxnLst>
              <a:rect l="0" t="0" r="r" b="b"/>
              <a:pathLst>
                <a:path w="311" h="65">
                  <a:moveTo>
                    <a:pt x="0" y="65"/>
                  </a:moveTo>
                  <a:lnTo>
                    <a:pt x="311" y="48"/>
                  </a:lnTo>
                  <a:lnTo>
                    <a:pt x="293" y="5"/>
                  </a:lnTo>
                  <a:lnTo>
                    <a:pt x="89" y="0"/>
                  </a:lnTo>
                  <a:lnTo>
                    <a:pt x="0" y="65"/>
                  </a:lnTo>
                  <a:close/>
                </a:path>
              </a:pathLst>
            </a:custGeom>
            <a:solidFill>
              <a:srgbClr val="FFEACE"/>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a:extLst>
                <a:ext uri="{FF2B5EF4-FFF2-40B4-BE49-F238E27FC236}">
                  <a16:creationId xmlns:a16="http://schemas.microsoft.com/office/drawing/2014/main" id="{328B4A6E-EE08-4B52-BE15-122703AF4CDA}"/>
                </a:ext>
              </a:extLst>
            </p:cNvPr>
            <p:cNvSpPr>
              <a:spLocks/>
            </p:cNvSpPr>
            <p:nvPr/>
          </p:nvSpPr>
          <p:spPr bwMode="auto">
            <a:xfrm rot="21039533">
              <a:off x="10179086" y="7386588"/>
              <a:ext cx="245070" cy="175683"/>
            </a:xfrm>
            <a:custGeom>
              <a:avLst/>
              <a:gdLst/>
              <a:ahLst/>
              <a:cxnLst>
                <a:cxn ang="0">
                  <a:pos x="0" y="61"/>
                </a:cxn>
                <a:cxn ang="0">
                  <a:pos x="247" y="0"/>
                </a:cxn>
                <a:cxn ang="0">
                  <a:pos x="247" y="51"/>
                </a:cxn>
                <a:cxn ang="0">
                  <a:pos x="32" y="83"/>
                </a:cxn>
                <a:cxn ang="0">
                  <a:pos x="0" y="61"/>
                </a:cxn>
              </a:cxnLst>
              <a:rect l="0" t="0" r="r" b="b"/>
              <a:pathLst>
                <a:path w="247" h="83">
                  <a:moveTo>
                    <a:pt x="0" y="61"/>
                  </a:moveTo>
                  <a:lnTo>
                    <a:pt x="247" y="0"/>
                  </a:lnTo>
                  <a:lnTo>
                    <a:pt x="247" y="51"/>
                  </a:lnTo>
                  <a:lnTo>
                    <a:pt x="32" y="83"/>
                  </a:lnTo>
                  <a:lnTo>
                    <a:pt x="0" y="61"/>
                  </a:lnTo>
                  <a:close/>
                </a:path>
              </a:pathLst>
            </a:custGeom>
            <a:solidFill>
              <a:srgbClr val="FFFFEA"/>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23">
              <a:extLst>
                <a:ext uri="{FF2B5EF4-FFF2-40B4-BE49-F238E27FC236}">
                  <a16:creationId xmlns:a16="http://schemas.microsoft.com/office/drawing/2014/main" id="{15DB377B-321D-449A-8B31-064A3595EB07}"/>
                </a:ext>
              </a:extLst>
            </p:cNvPr>
            <p:cNvSpPr>
              <a:spLocks/>
            </p:cNvSpPr>
            <p:nvPr/>
          </p:nvSpPr>
          <p:spPr bwMode="auto">
            <a:xfrm rot="21039533">
              <a:off x="9578994" y="6817798"/>
              <a:ext cx="2435820" cy="757767"/>
            </a:xfrm>
            <a:custGeom>
              <a:avLst/>
              <a:gdLst/>
              <a:ahLst/>
              <a:cxnLst>
                <a:cxn ang="0">
                  <a:pos x="144" y="0"/>
                </a:cxn>
                <a:cxn ang="0">
                  <a:pos x="154" y="0"/>
                </a:cxn>
                <a:cxn ang="0">
                  <a:pos x="177" y="3"/>
                </a:cxn>
                <a:cxn ang="0">
                  <a:pos x="210" y="5"/>
                </a:cxn>
                <a:cxn ang="0">
                  <a:pos x="255" y="8"/>
                </a:cxn>
                <a:cxn ang="0">
                  <a:pos x="308" y="13"/>
                </a:cxn>
                <a:cxn ang="0">
                  <a:pos x="371" y="18"/>
                </a:cxn>
                <a:cxn ang="0">
                  <a:pos x="444" y="23"/>
                </a:cxn>
                <a:cxn ang="0">
                  <a:pos x="523" y="30"/>
                </a:cxn>
                <a:cxn ang="0">
                  <a:pos x="608" y="35"/>
                </a:cxn>
                <a:cxn ang="0">
                  <a:pos x="699" y="43"/>
                </a:cxn>
                <a:cxn ang="0">
                  <a:pos x="793" y="50"/>
                </a:cxn>
                <a:cxn ang="0">
                  <a:pos x="893" y="61"/>
                </a:cxn>
                <a:cxn ang="0">
                  <a:pos x="997" y="68"/>
                </a:cxn>
                <a:cxn ang="0">
                  <a:pos x="1100" y="78"/>
                </a:cxn>
                <a:cxn ang="0">
                  <a:pos x="1206" y="86"/>
                </a:cxn>
                <a:cxn ang="0">
                  <a:pos x="1315" y="93"/>
                </a:cxn>
                <a:cxn ang="0">
                  <a:pos x="1421" y="103"/>
                </a:cxn>
                <a:cxn ang="0">
                  <a:pos x="1529" y="111"/>
                </a:cxn>
                <a:cxn ang="0">
                  <a:pos x="1633" y="121"/>
                </a:cxn>
                <a:cxn ang="0">
                  <a:pos x="1734" y="129"/>
                </a:cxn>
                <a:cxn ang="0">
                  <a:pos x="1832" y="139"/>
                </a:cxn>
                <a:cxn ang="0">
                  <a:pos x="1928" y="146"/>
                </a:cxn>
                <a:cxn ang="0">
                  <a:pos x="2016" y="154"/>
                </a:cxn>
                <a:cxn ang="0">
                  <a:pos x="2099" y="159"/>
                </a:cxn>
                <a:cxn ang="0">
                  <a:pos x="2175" y="166"/>
                </a:cxn>
                <a:cxn ang="0">
                  <a:pos x="2246" y="171"/>
                </a:cxn>
                <a:cxn ang="0">
                  <a:pos x="2306" y="176"/>
                </a:cxn>
                <a:cxn ang="0">
                  <a:pos x="2357" y="181"/>
                </a:cxn>
                <a:cxn ang="0">
                  <a:pos x="2400" y="184"/>
                </a:cxn>
                <a:cxn ang="0">
                  <a:pos x="2430" y="186"/>
                </a:cxn>
                <a:cxn ang="0">
                  <a:pos x="2447" y="189"/>
                </a:cxn>
                <a:cxn ang="0">
                  <a:pos x="2455" y="189"/>
                </a:cxn>
                <a:cxn ang="0">
                  <a:pos x="2455" y="237"/>
                </a:cxn>
                <a:cxn ang="0">
                  <a:pos x="2256" y="252"/>
                </a:cxn>
                <a:cxn ang="0">
                  <a:pos x="1862" y="358"/>
                </a:cxn>
                <a:cxn ang="0">
                  <a:pos x="1918" y="310"/>
                </a:cxn>
                <a:cxn ang="0">
                  <a:pos x="1988" y="244"/>
                </a:cxn>
                <a:cxn ang="0">
                  <a:pos x="1829" y="244"/>
                </a:cxn>
                <a:cxn ang="0">
                  <a:pos x="1633" y="310"/>
                </a:cxn>
                <a:cxn ang="0">
                  <a:pos x="1728" y="212"/>
                </a:cxn>
                <a:cxn ang="0">
                  <a:pos x="1529" y="222"/>
                </a:cxn>
                <a:cxn ang="0">
                  <a:pos x="1396" y="252"/>
                </a:cxn>
                <a:cxn ang="0">
                  <a:pos x="1484" y="184"/>
                </a:cxn>
                <a:cxn ang="0">
                  <a:pos x="1259" y="197"/>
                </a:cxn>
                <a:cxn ang="0">
                  <a:pos x="1221" y="237"/>
                </a:cxn>
                <a:cxn ang="0">
                  <a:pos x="1045" y="237"/>
                </a:cxn>
                <a:cxn ang="0">
                  <a:pos x="1191" y="166"/>
                </a:cxn>
                <a:cxn ang="0">
                  <a:pos x="997" y="166"/>
                </a:cxn>
                <a:cxn ang="0">
                  <a:pos x="969" y="212"/>
                </a:cxn>
                <a:cxn ang="0">
                  <a:pos x="904" y="212"/>
                </a:cxn>
                <a:cxn ang="0">
                  <a:pos x="770" y="174"/>
                </a:cxn>
                <a:cxn ang="0">
                  <a:pos x="881" y="118"/>
                </a:cxn>
                <a:cxn ang="0">
                  <a:pos x="777" y="118"/>
                </a:cxn>
                <a:cxn ang="0">
                  <a:pos x="707" y="159"/>
                </a:cxn>
                <a:cxn ang="0">
                  <a:pos x="603" y="103"/>
                </a:cxn>
                <a:cxn ang="0">
                  <a:pos x="0" y="10"/>
                </a:cxn>
                <a:cxn ang="0">
                  <a:pos x="144" y="0"/>
                </a:cxn>
              </a:cxnLst>
              <a:rect l="0" t="0" r="r" b="b"/>
              <a:pathLst>
                <a:path w="2455" h="358">
                  <a:moveTo>
                    <a:pt x="144" y="0"/>
                  </a:moveTo>
                  <a:lnTo>
                    <a:pt x="154" y="0"/>
                  </a:lnTo>
                  <a:lnTo>
                    <a:pt x="177" y="3"/>
                  </a:lnTo>
                  <a:lnTo>
                    <a:pt x="210" y="5"/>
                  </a:lnTo>
                  <a:lnTo>
                    <a:pt x="255" y="8"/>
                  </a:lnTo>
                  <a:lnTo>
                    <a:pt x="308" y="13"/>
                  </a:lnTo>
                  <a:lnTo>
                    <a:pt x="371" y="18"/>
                  </a:lnTo>
                  <a:lnTo>
                    <a:pt x="444" y="23"/>
                  </a:lnTo>
                  <a:lnTo>
                    <a:pt x="523" y="30"/>
                  </a:lnTo>
                  <a:lnTo>
                    <a:pt x="608" y="35"/>
                  </a:lnTo>
                  <a:lnTo>
                    <a:pt x="699" y="43"/>
                  </a:lnTo>
                  <a:lnTo>
                    <a:pt x="793" y="50"/>
                  </a:lnTo>
                  <a:lnTo>
                    <a:pt x="893" y="61"/>
                  </a:lnTo>
                  <a:lnTo>
                    <a:pt x="997" y="68"/>
                  </a:lnTo>
                  <a:lnTo>
                    <a:pt x="1100" y="78"/>
                  </a:lnTo>
                  <a:lnTo>
                    <a:pt x="1206" y="86"/>
                  </a:lnTo>
                  <a:lnTo>
                    <a:pt x="1315" y="93"/>
                  </a:lnTo>
                  <a:lnTo>
                    <a:pt x="1421" y="103"/>
                  </a:lnTo>
                  <a:lnTo>
                    <a:pt x="1529" y="111"/>
                  </a:lnTo>
                  <a:lnTo>
                    <a:pt x="1633" y="121"/>
                  </a:lnTo>
                  <a:lnTo>
                    <a:pt x="1734" y="129"/>
                  </a:lnTo>
                  <a:lnTo>
                    <a:pt x="1832" y="139"/>
                  </a:lnTo>
                  <a:lnTo>
                    <a:pt x="1928" y="146"/>
                  </a:lnTo>
                  <a:lnTo>
                    <a:pt x="2016" y="154"/>
                  </a:lnTo>
                  <a:lnTo>
                    <a:pt x="2099" y="159"/>
                  </a:lnTo>
                  <a:lnTo>
                    <a:pt x="2175" y="166"/>
                  </a:lnTo>
                  <a:lnTo>
                    <a:pt x="2246" y="171"/>
                  </a:lnTo>
                  <a:lnTo>
                    <a:pt x="2306" y="176"/>
                  </a:lnTo>
                  <a:lnTo>
                    <a:pt x="2357" y="181"/>
                  </a:lnTo>
                  <a:lnTo>
                    <a:pt x="2400" y="184"/>
                  </a:lnTo>
                  <a:lnTo>
                    <a:pt x="2430" y="186"/>
                  </a:lnTo>
                  <a:lnTo>
                    <a:pt x="2447" y="189"/>
                  </a:lnTo>
                  <a:lnTo>
                    <a:pt x="2455" y="189"/>
                  </a:lnTo>
                  <a:lnTo>
                    <a:pt x="2455" y="237"/>
                  </a:lnTo>
                  <a:lnTo>
                    <a:pt x="2256" y="252"/>
                  </a:lnTo>
                  <a:lnTo>
                    <a:pt x="1862" y="358"/>
                  </a:lnTo>
                  <a:lnTo>
                    <a:pt x="1918" y="310"/>
                  </a:lnTo>
                  <a:lnTo>
                    <a:pt x="1988" y="244"/>
                  </a:lnTo>
                  <a:lnTo>
                    <a:pt x="1829" y="244"/>
                  </a:lnTo>
                  <a:lnTo>
                    <a:pt x="1633" y="310"/>
                  </a:lnTo>
                  <a:lnTo>
                    <a:pt x="1728" y="212"/>
                  </a:lnTo>
                  <a:lnTo>
                    <a:pt x="1529" y="222"/>
                  </a:lnTo>
                  <a:lnTo>
                    <a:pt x="1396" y="252"/>
                  </a:lnTo>
                  <a:lnTo>
                    <a:pt x="1484" y="184"/>
                  </a:lnTo>
                  <a:lnTo>
                    <a:pt x="1259" y="197"/>
                  </a:lnTo>
                  <a:lnTo>
                    <a:pt x="1221" y="237"/>
                  </a:lnTo>
                  <a:lnTo>
                    <a:pt x="1045" y="237"/>
                  </a:lnTo>
                  <a:lnTo>
                    <a:pt x="1191" y="166"/>
                  </a:lnTo>
                  <a:lnTo>
                    <a:pt x="997" y="166"/>
                  </a:lnTo>
                  <a:lnTo>
                    <a:pt x="969" y="212"/>
                  </a:lnTo>
                  <a:lnTo>
                    <a:pt x="904" y="212"/>
                  </a:lnTo>
                  <a:lnTo>
                    <a:pt x="770" y="174"/>
                  </a:lnTo>
                  <a:lnTo>
                    <a:pt x="881" y="118"/>
                  </a:lnTo>
                  <a:lnTo>
                    <a:pt x="777" y="118"/>
                  </a:lnTo>
                  <a:lnTo>
                    <a:pt x="707" y="159"/>
                  </a:lnTo>
                  <a:lnTo>
                    <a:pt x="603" y="103"/>
                  </a:lnTo>
                  <a:lnTo>
                    <a:pt x="0" y="10"/>
                  </a:lnTo>
                  <a:lnTo>
                    <a:pt x="144" y="0"/>
                  </a:lnTo>
                  <a:close/>
                </a:path>
              </a:pathLst>
            </a:custGeom>
            <a:solidFill>
              <a:srgbClr val="00306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24">
              <a:extLst>
                <a:ext uri="{FF2B5EF4-FFF2-40B4-BE49-F238E27FC236}">
                  <a16:creationId xmlns:a16="http://schemas.microsoft.com/office/drawing/2014/main" id="{0082C064-0C51-4EBD-AE08-508BF55A4FAC}"/>
                </a:ext>
              </a:extLst>
            </p:cNvPr>
            <p:cNvSpPr>
              <a:spLocks/>
            </p:cNvSpPr>
            <p:nvPr/>
          </p:nvSpPr>
          <p:spPr bwMode="auto">
            <a:xfrm rot="21039533">
              <a:off x="12351532" y="7129229"/>
              <a:ext cx="93266" cy="110067"/>
            </a:xfrm>
            <a:custGeom>
              <a:avLst/>
              <a:gdLst/>
              <a:ahLst/>
              <a:cxnLst>
                <a:cxn ang="0">
                  <a:pos x="0" y="35"/>
                </a:cxn>
                <a:cxn ang="0">
                  <a:pos x="94" y="52"/>
                </a:cxn>
                <a:cxn ang="0">
                  <a:pos x="94" y="0"/>
                </a:cxn>
                <a:cxn ang="0">
                  <a:pos x="58" y="7"/>
                </a:cxn>
                <a:cxn ang="0">
                  <a:pos x="53" y="10"/>
                </a:cxn>
                <a:cxn ang="0">
                  <a:pos x="38" y="20"/>
                </a:cxn>
                <a:cxn ang="0">
                  <a:pos x="18" y="27"/>
                </a:cxn>
                <a:cxn ang="0">
                  <a:pos x="0" y="35"/>
                </a:cxn>
              </a:cxnLst>
              <a:rect l="0" t="0" r="r" b="b"/>
              <a:pathLst>
                <a:path w="94" h="52">
                  <a:moveTo>
                    <a:pt x="0" y="35"/>
                  </a:moveTo>
                  <a:lnTo>
                    <a:pt x="94" y="52"/>
                  </a:lnTo>
                  <a:lnTo>
                    <a:pt x="94" y="0"/>
                  </a:lnTo>
                  <a:lnTo>
                    <a:pt x="58" y="7"/>
                  </a:lnTo>
                  <a:lnTo>
                    <a:pt x="53" y="10"/>
                  </a:lnTo>
                  <a:lnTo>
                    <a:pt x="38" y="20"/>
                  </a:lnTo>
                  <a:lnTo>
                    <a:pt x="18" y="27"/>
                  </a:lnTo>
                  <a:lnTo>
                    <a:pt x="0" y="35"/>
                  </a:lnTo>
                  <a:close/>
                </a:path>
              </a:pathLst>
            </a:custGeom>
            <a:solidFill>
              <a:srgbClr val="59637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5">
              <a:extLst>
                <a:ext uri="{FF2B5EF4-FFF2-40B4-BE49-F238E27FC236}">
                  <a16:creationId xmlns:a16="http://schemas.microsoft.com/office/drawing/2014/main" id="{6733CA65-5E62-45D3-A7A5-8FCDB5265494}"/>
                </a:ext>
              </a:extLst>
            </p:cNvPr>
            <p:cNvSpPr>
              <a:spLocks/>
            </p:cNvSpPr>
            <p:nvPr/>
          </p:nvSpPr>
          <p:spPr bwMode="auto">
            <a:xfrm rot="21039533">
              <a:off x="12646481" y="5840908"/>
              <a:ext cx="42664" cy="139700"/>
            </a:xfrm>
            <a:custGeom>
              <a:avLst/>
              <a:gdLst/>
              <a:ahLst/>
              <a:cxnLst>
                <a:cxn ang="0">
                  <a:pos x="21" y="0"/>
                </a:cxn>
                <a:cxn ang="0">
                  <a:pos x="31" y="3"/>
                </a:cxn>
                <a:cxn ang="0">
                  <a:pos x="36" y="11"/>
                </a:cxn>
                <a:cxn ang="0">
                  <a:pos x="41" y="21"/>
                </a:cxn>
                <a:cxn ang="0">
                  <a:pos x="43" y="33"/>
                </a:cxn>
                <a:cxn ang="0">
                  <a:pos x="41" y="46"/>
                </a:cxn>
                <a:cxn ang="0">
                  <a:pos x="36" y="56"/>
                </a:cxn>
                <a:cxn ang="0">
                  <a:pos x="31" y="63"/>
                </a:cxn>
                <a:cxn ang="0">
                  <a:pos x="21" y="66"/>
                </a:cxn>
                <a:cxn ang="0">
                  <a:pos x="13" y="63"/>
                </a:cxn>
                <a:cxn ang="0">
                  <a:pos x="5" y="56"/>
                </a:cxn>
                <a:cxn ang="0">
                  <a:pos x="3" y="46"/>
                </a:cxn>
                <a:cxn ang="0">
                  <a:pos x="0" y="33"/>
                </a:cxn>
                <a:cxn ang="0">
                  <a:pos x="3" y="21"/>
                </a:cxn>
                <a:cxn ang="0">
                  <a:pos x="5" y="11"/>
                </a:cxn>
                <a:cxn ang="0">
                  <a:pos x="13" y="3"/>
                </a:cxn>
                <a:cxn ang="0">
                  <a:pos x="21" y="0"/>
                </a:cxn>
              </a:cxnLst>
              <a:rect l="0" t="0" r="r" b="b"/>
              <a:pathLst>
                <a:path w="43" h="66">
                  <a:moveTo>
                    <a:pt x="21" y="0"/>
                  </a:moveTo>
                  <a:lnTo>
                    <a:pt x="31" y="3"/>
                  </a:lnTo>
                  <a:lnTo>
                    <a:pt x="36" y="11"/>
                  </a:lnTo>
                  <a:lnTo>
                    <a:pt x="41" y="21"/>
                  </a:lnTo>
                  <a:lnTo>
                    <a:pt x="43" y="33"/>
                  </a:lnTo>
                  <a:lnTo>
                    <a:pt x="41" y="46"/>
                  </a:lnTo>
                  <a:lnTo>
                    <a:pt x="36" y="56"/>
                  </a:lnTo>
                  <a:lnTo>
                    <a:pt x="31" y="63"/>
                  </a:lnTo>
                  <a:lnTo>
                    <a:pt x="21" y="66"/>
                  </a:lnTo>
                  <a:lnTo>
                    <a:pt x="13" y="63"/>
                  </a:lnTo>
                  <a:lnTo>
                    <a:pt x="5" y="56"/>
                  </a:lnTo>
                  <a:lnTo>
                    <a:pt x="3" y="46"/>
                  </a:lnTo>
                  <a:lnTo>
                    <a:pt x="0" y="33"/>
                  </a:lnTo>
                  <a:lnTo>
                    <a:pt x="3" y="21"/>
                  </a:lnTo>
                  <a:lnTo>
                    <a:pt x="5" y="11"/>
                  </a:lnTo>
                  <a:lnTo>
                    <a:pt x="13" y="3"/>
                  </a:lnTo>
                  <a:lnTo>
                    <a:pt x="21"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6">
              <a:extLst>
                <a:ext uri="{FF2B5EF4-FFF2-40B4-BE49-F238E27FC236}">
                  <a16:creationId xmlns:a16="http://schemas.microsoft.com/office/drawing/2014/main" id="{22E48F7B-64A7-48D5-9707-6BF2C329DE65}"/>
                </a:ext>
              </a:extLst>
            </p:cNvPr>
            <p:cNvSpPr>
              <a:spLocks/>
            </p:cNvSpPr>
            <p:nvPr/>
          </p:nvSpPr>
          <p:spPr bwMode="auto">
            <a:xfrm rot="21039533">
              <a:off x="12646481" y="5840908"/>
              <a:ext cx="42664" cy="139700"/>
            </a:xfrm>
            <a:custGeom>
              <a:avLst/>
              <a:gdLst/>
              <a:ahLst/>
              <a:cxnLst>
                <a:cxn ang="0">
                  <a:pos x="21" y="0"/>
                </a:cxn>
                <a:cxn ang="0">
                  <a:pos x="31" y="3"/>
                </a:cxn>
                <a:cxn ang="0">
                  <a:pos x="36" y="11"/>
                </a:cxn>
                <a:cxn ang="0">
                  <a:pos x="41" y="21"/>
                </a:cxn>
                <a:cxn ang="0">
                  <a:pos x="43" y="33"/>
                </a:cxn>
                <a:cxn ang="0">
                  <a:pos x="41" y="46"/>
                </a:cxn>
                <a:cxn ang="0">
                  <a:pos x="36" y="56"/>
                </a:cxn>
                <a:cxn ang="0">
                  <a:pos x="31" y="63"/>
                </a:cxn>
                <a:cxn ang="0">
                  <a:pos x="21" y="66"/>
                </a:cxn>
                <a:cxn ang="0">
                  <a:pos x="13" y="63"/>
                </a:cxn>
                <a:cxn ang="0">
                  <a:pos x="5" y="56"/>
                </a:cxn>
                <a:cxn ang="0">
                  <a:pos x="3" y="46"/>
                </a:cxn>
                <a:cxn ang="0">
                  <a:pos x="0" y="33"/>
                </a:cxn>
                <a:cxn ang="0">
                  <a:pos x="3" y="21"/>
                </a:cxn>
                <a:cxn ang="0">
                  <a:pos x="5" y="11"/>
                </a:cxn>
                <a:cxn ang="0">
                  <a:pos x="13" y="3"/>
                </a:cxn>
                <a:cxn ang="0">
                  <a:pos x="21" y="0"/>
                </a:cxn>
              </a:cxnLst>
              <a:rect l="0" t="0" r="r" b="b"/>
              <a:pathLst>
                <a:path w="43" h="66">
                  <a:moveTo>
                    <a:pt x="21" y="0"/>
                  </a:moveTo>
                  <a:lnTo>
                    <a:pt x="31" y="3"/>
                  </a:lnTo>
                  <a:lnTo>
                    <a:pt x="36" y="11"/>
                  </a:lnTo>
                  <a:lnTo>
                    <a:pt x="41" y="21"/>
                  </a:lnTo>
                  <a:lnTo>
                    <a:pt x="43" y="33"/>
                  </a:lnTo>
                  <a:lnTo>
                    <a:pt x="41" y="46"/>
                  </a:lnTo>
                  <a:lnTo>
                    <a:pt x="36" y="56"/>
                  </a:lnTo>
                  <a:lnTo>
                    <a:pt x="31" y="63"/>
                  </a:lnTo>
                  <a:lnTo>
                    <a:pt x="21" y="66"/>
                  </a:lnTo>
                  <a:lnTo>
                    <a:pt x="13" y="63"/>
                  </a:lnTo>
                  <a:lnTo>
                    <a:pt x="5" y="56"/>
                  </a:lnTo>
                  <a:lnTo>
                    <a:pt x="3" y="46"/>
                  </a:lnTo>
                  <a:lnTo>
                    <a:pt x="0" y="33"/>
                  </a:lnTo>
                  <a:lnTo>
                    <a:pt x="3" y="21"/>
                  </a:lnTo>
                  <a:lnTo>
                    <a:pt x="5" y="11"/>
                  </a:lnTo>
                  <a:lnTo>
                    <a:pt x="13" y="3"/>
                  </a:lnTo>
                  <a:lnTo>
                    <a:pt x="21"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7">
              <a:extLst>
                <a:ext uri="{FF2B5EF4-FFF2-40B4-BE49-F238E27FC236}">
                  <a16:creationId xmlns:a16="http://schemas.microsoft.com/office/drawing/2014/main" id="{4180C92E-BA34-4C5A-9CE7-7F25A7A9C16A}"/>
                </a:ext>
              </a:extLst>
            </p:cNvPr>
            <p:cNvSpPr>
              <a:spLocks/>
            </p:cNvSpPr>
            <p:nvPr/>
          </p:nvSpPr>
          <p:spPr bwMode="auto">
            <a:xfrm rot="21039533">
              <a:off x="12646481" y="5840908"/>
              <a:ext cx="42664" cy="139700"/>
            </a:xfrm>
            <a:custGeom>
              <a:avLst/>
              <a:gdLst/>
              <a:ahLst/>
              <a:cxnLst>
                <a:cxn ang="0">
                  <a:pos x="21" y="0"/>
                </a:cxn>
                <a:cxn ang="0">
                  <a:pos x="31" y="3"/>
                </a:cxn>
                <a:cxn ang="0">
                  <a:pos x="36" y="11"/>
                </a:cxn>
                <a:cxn ang="0">
                  <a:pos x="41" y="21"/>
                </a:cxn>
                <a:cxn ang="0">
                  <a:pos x="43" y="33"/>
                </a:cxn>
                <a:cxn ang="0">
                  <a:pos x="41" y="46"/>
                </a:cxn>
                <a:cxn ang="0">
                  <a:pos x="36" y="56"/>
                </a:cxn>
                <a:cxn ang="0">
                  <a:pos x="31" y="63"/>
                </a:cxn>
                <a:cxn ang="0">
                  <a:pos x="21" y="66"/>
                </a:cxn>
                <a:cxn ang="0">
                  <a:pos x="13" y="63"/>
                </a:cxn>
                <a:cxn ang="0">
                  <a:pos x="5" y="56"/>
                </a:cxn>
                <a:cxn ang="0">
                  <a:pos x="3" y="46"/>
                </a:cxn>
                <a:cxn ang="0">
                  <a:pos x="0" y="33"/>
                </a:cxn>
                <a:cxn ang="0">
                  <a:pos x="3" y="21"/>
                </a:cxn>
                <a:cxn ang="0">
                  <a:pos x="5" y="11"/>
                </a:cxn>
                <a:cxn ang="0">
                  <a:pos x="13" y="3"/>
                </a:cxn>
                <a:cxn ang="0">
                  <a:pos x="21" y="0"/>
                </a:cxn>
              </a:cxnLst>
              <a:rect l="0" t="0" r="r" b="b"/>
              <a:pathLst>
                <a:path w="43" h="66">
                  <a:moveTo>
                    <a:pt x="21" y="0"/>
                  </a:moveTo>
                  <a:lnTo>
                    <a:pt x="31" y="3"/>
                  </a:lnTo>
                  <a:lnTo>
                    <a:pt x="36" y="11"/>
                  </a:lnTo>
                  <a:lnTo>
                    <a:pt x="41" y="21"/>
                  </a:lnTo>
                  <a:lnTo>
                    <a:pt x="43" y="33"/>
                  </a:lnTo>
                  <a:lnTo>
                    <a:pt x="41" y="46"/>
                  </a:lnTo>
                  <a:lnTo>
                    <a:pt x="36" y="56"/>
                  </a:lnTo>
                  <a:lnTo>
                    <a:pt x="31" y="63"/>
                  </a:lnTo>
                  <a:lnTo>
                    <a:pt x="21" y="66"/>
                  </a:lnTo>
                  <a:lnTo>
                    <a:pt x="13" y="63"/>
                  </a:lnTo>
                  <a:lnTo>
                    <a:pt x="5" y="56"/>
                  </a:lnTo>
                  <a:lnTo>
                    <a:pt x="3" y="46"/>
                  </a:lnTo>
                  <a:lnTo>
                    <a:pt x="0" y="33"/>
                  </a:lnTo>
                  <a:lnTo>
                    <a:pt x="3" y="21"/>
                  </a:lnTo>
                  <a:lnTo>
                    <a:pt x="5" y="11"/>
                  </a:lnTo>
                  <a:lnTo>
                    <a:pt x="13" y="3"/>
                  </a:lnTo>
                  <a:lnTo>
                    <a:pt x="21"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28">
              <a:extLst>
                <a:ext uri="{FF2B5EF4-FFF2-40B4-BE49-F238E27FC236}">
                  <a16:creationId xmlns:a16="http://schemas.microsoft.com/office/drawing/2014/main" id="{0449AD6A-DD30-4959-A7A9-88DB13469880}"/>
                </a:ext>
              </a:extLst>
            </p:cNvPr>
            <p:cNvSpPr>
              <a:spLocks/>
            </p:cNvSpPr>
            <p:nvPr/>
          </p:nvSpPr>
          <p:spPr bwMode="auto">
            <a:xfrm rot="21039533">
              <a:off x="12646481" y="5840908"/>
              <a:ext cx="42664" cy="139700"/>
            </a:xfrm>
            <a:custGeom>
              <a:avLst/>
              <a:gdLst/>
              <a:ahLst/>
              <a:cxnLst>
                <a:cxn ang="0">
                  <a:pos x="21" y="0"/>
                </a:cxn>
                <a:cxn ang="0">
                  <a:pos x="31" y="3"/>
                </a:cxn>
                <a:cxn ang="0">
                  <a:pos x="36" y="11"/>
                </a:cxn>
                <a:cxn ang="0">
                  <a:pos x="41" y="21"/>
                </a:cxn>
                <a:cxn ang="0">
                  <a:pos x="43" y="33"/>
                </a:cxn>
                <a:cxn ang="0">
                  <a:pos x="41" y="46"/>
                </a:cxn>
                <a:cxn ang="0">
                  <a:pos x="36" y="56"/>
                </a:cxn>
                <a:cxn ang="0">
                  <a:pos x="31" y="63"/>
                </a:cxn>
                <a:cxn ang="0">
                  <a:pos x="21" y="66"/>
                </a:cxn>
                <a:cxn ang="0">
                  <a:pos x="13" y="63"/>
                </a:cxn>
                <a:cxn ang="0">
                  <a:pos x="5" y="56"/>
                </a:cxn>
                <a:cxn ang="0">
                  <a:pos x="3" y="46"/>
                </a:cxn>
                <a:cxn ang="0">
                  <a:pos x="0" y="33"/>
                </a:cxn>
                <a:cxn ang="0">
                  <a:pos x="3" y="21"/>
                </a:cxn>
                <a:cxn ang="0">
                  <a:pos x="5" y="11"/>
                </a:cxn>
                <a:cxn ang="0">
                  <a:pos x="13" y="3"/>
                </a:cxn>
                <a:cxn ang="0">
                  <a:pos x="21" y="0"/>
                </a:cxn>
              </a:cxnLst>
              <a:rect l="0" t="0" r="r" b="b"/>
              <a:pathLst>
                <a:path w="43" h="66">
                  <a:moveTo>
                    <a:pt x="21" y="0"/>
                  </a:moveTo>
                  <a:lnTo>
                    <a:pt x="31" y="3"/>
                  </a:lnTo>
                  <a:lnTo>
                    <a:pt x="36" y="11"/>
                  </a:lnTo>
                  <a:lnTo>
                    <a:pt x="41" y="21"/>
                  </a:lnTo>
                  <a:lnTo>
                    <a:pt x="43" y="33"/>
                  </a:lnTo>
                  <a:lnTo>
                    <a:pt x="41" y="46"/>
                  </a:lnTo>
                  <a:lnTo>
                    <a:pt x="36" y="56"/>
                  </a:lnTo>
                  <a:lnTo>
                    <a:pt x="31" y="63"/>
                  </a:lnTo>
                  <a:lnTo>
                    <a:pt x="21" y="66"/>
                  </a:lnTo>
                  <a:lnTo>
                    <a:pt x="13" y="63"/>
                  </a:lnTo>
                  <a:lnTo>
                    <a:pt x="5" y="56"/>
                  </a:lnTo>
                  <a:lnTo>
                    <a:pt x="3" y="46"/>
                  </a:lnTo>
                  <a:lnTo>
                    <a:pt x="0" y="33"/>
                  </a:lnTo>
                  <a:lnTo>
                    <a:pt x="3" y="21"/>
                  </a:lnTo>
                  <a:lnTo>
                    <a:pt x="5" y="11"/>
                  </a:lnTo>
                  <a:lnTo>
                    <a:pt x="13" y="3"/>
                  </a:lnTo>
                  <a:lnTo>
                    <a:pt x="21"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29">
              <a:extLst>
                <a:ext uri="{FF2B5EF4-FFF2-40B4-BE49-F238E27FC236}">
                  <a16:creationId xmlns:a16="http://schemas.microsoft.com/office/drawing/2014/main" id="{63FC7168-7C57-4AE2-B3DE-F3DAEFAD85F4}"/>
                </a:ext>
              </a:extLst>
            </p:cNvPr>
            <p:cNvSpPr>
              <a:spLocks/>
            </p:cNvSpPr>
            <p:nvPr/>
          </p:nvSpPr>
          <p:spPr bwMode="auto">
            <a:xfrm rot="21039533">
              <a:off x="12032429" y="6282988"/>
              <a:ext cx="42664" cy="139700"/>
            </a:xfrm>
            <a:custGeom>
              <a:avLst/>
              <a:gdLst/>
              <a:ahLst/>
              <a:cxnLst>
                <a:cxn ang="0">
                  <a:pos x="22" y="0"/>
                </a:cxn>
                <a:cxn ang="0">
                  <a:pos x="30" y="3"/>
                </a:cxn>
                <a:cxn ang="0">
                  <a:pos x="38" y="10"/>
                </a:cxn>
                <a:cxn ang="0">
                  <a:pos x="40" y="20"/>
                </a:cxn>
                <a:cxn ang="0">
                  <a:pos x="43" y="33"/>
                </a:cxn>
                <a:cxn ang="0">
                  <a:pos x="40" y="45"/>
                </a:cxn>
                <a:cxn ang="0">
                  <a:pos x="38" y="55"/>
                </a:cxn>
                <a:cxn ang="0">
                  <a:pos x="30" y="63"/>
                </a:cxn>
                <a:cxn ang="0">
                  <a:pos x="22" y="66"/>
                </a:cxn>
                <a:cxn ang="0">
                  <a:pos x="12" y="63"/>
                </a:cxn>
                <a:cxn ang="0">
                  <a:pos x="7" y="55"/>
                </a:cxn>
                <a:cxn ang="0">
                  <a:pos x="2" y="45"/>
                </a:cxn>
                <a:cxn ang="0">
                  <a:pos x="0" y="33"/>
                </a:cxn>
                <a:cxn ang="0">
                  <a:pos x="2" y="20"/>
                </a:cxn>
                <a:cxn ang="0">
                  <a:pos x="7" y="10"/>
                </a:cxn>
                <a:cxn ang="0">
                  <a:pos x="12" y="3"/>
                </a:cxn>
                <a:cxn ang="0">
                  <a:pos x="22" y="0"/>
                </a:cxn>
              </a:cxnLst>
              <a:rect l="0" t="0" r="r" b="b"/>
              <a:pathLst>
                <a:path w="43" h="66">
                  <a:moveTo>
                    <a:pt x="22" y="0"/>
                  </a:moveTo>
                  <a:lnTo>
                    <a:pt x="30" y="3"/>
                  </a:lnTo>
                  <a:lnTo>
                    <a:pt x="38" y="10"/>
                  </a:lnTo>
                  <a:lnTo>
                    <a:pt x="40" y="20"/>
                  </a:lnTo>
                  <a:lnTo>
                    <a:pt x="43" y="33"/>
                  </a:lnTo>
                  <a:lnTo>
                    <a:pt x="40" y="45"/>
                  </a:lnTo>
                  <a:lnTo>
                    <a:pt x="38" y="55"/>
                  </a:lnTo>
                  <a:lnTo>
                    <a:pt x="30" y="63"/>
                  </a:lnTo>
                  <a:lnTo>
                    <a:pt x="22" y="66"/>
                  </a:lnTo>
                  <a:lnTo>
                    <a:pt x="12" y="63"/>
                  </a:lnTo>
                  <a:lnTo>
                    <a:pt x="7" y="55"/>
                  </a:lnTo>
                  <a:lnTo>
                    <a:pt x="2" y="45"/>
                  </a:lnTo>
                  <a:lnTo>
                    <a:pt x="0" y="33"/>
                  </a:lnTo>
                  <a:lnTo>
                    <a:pt x="2" y="20"/>
                  </a:lnTo>
                  <a:lnTo>
                    <a:pt x="7" y="10"/>
                  </a:lnTo>
                  <a:lnTo>
                    <a:pt x="12" y="3"/>
                  </a:lnTo>
                  <a:lnTo>
                    <a:pt x="22"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0">
              <a:extLst>
                <a:ext uri="{FF2B5EF4-FFF2-40B4-BE49-F238E27FC236}">
                  <a16:creationId xmlns:a16="http://schemas.microsoft.com/office/drawing/2014/main" id="{6B8AEB1F-1F86-4D81-AD3A-109179AAFAF4}"/>
                </a:ext>
              </a:extLst>
            </p:cNvPr>
            <p:cNvSpPr>
              <a:spLocks/>
            </p:cNvSpPr>
            <p:nvPr/>
          </p:nvSpPr>
          <p:spPr bwMode="auto">
            <a:xfrm rot="21039533">
              <a:off x="12355953" y="6062438"/>
              <a:ext cx="42664" cy="137583"/>
            </a:xfrm>
            <a:custGeom>
              <a:avLst/>
              <a:gdLst/>
              <a:ahLst/>
              <a:cxnLst>
                <a:cxn ang="0">
                  <a:pos x="23" y="0"/>
                </a:cxn>
                <a:cxn ang="0">
                  <a:pos x="30" y="3"/>
                </a:cxn>
                <a:cxn ang="0">
                  <a:pos x="38" y="10"/>
                </a:cxn>
                <a:cxn ang="0">
                  <a:pos x="40" y="20"/>
                </a:cxn>
                <a:cxn ang="0">
                  <a:pos x="43" y="33"/>
                </a:cxn>
                <a:cxn ang="0">
                  <a:pos x="40" y="45"/>
                </a:cxn>
                <a:cxn ang="0">
                  <a:pos x="38" y="55"/>
                </a:cxn>
                <a:cxn ang="0">
                  <a:pos x="30" y="63"/>
                </a:cxn>
                <a:cxn ang="0">
                  <a:pos x="23" y="65"/>
                </a:cxn>
                <a:cxn ang="0">
                  <a:pos x="13" y="63"/>
                </a:cxn>
                <a:cxn ang="0">
                  <a:pos x="8" y="55"/>
                </a:cxn>
                <a:cxn ang="0">
                  <a:pos x="3" y="45"/>
                </a:cxn>
                <a:cxn ang="0">
                  <a:pos x="0" y="33"/>
                </a:cxn>
                <a:cxn ang="0">
                  <a:pos x="3" y="20"/>
                </a:cxn>
                <a:cxn ang="0">
                  <a:pos x="8" y="10"/>
                </a:cxn>
                <a:cxn ang="0">
                  <a:pos x="13" y="3"/>
                </a:cxn>
                <a:cxn ang="0">
                  <a:pos x="23" y="0"/>
                </a:cxn>
              </a:cxnLst>
              <a:rect l="0" t="0" r="r" b="b"/>
              <a:pathLst>
                <a:path w="43" h="65">
                  <a:moveTo>
                    <a:pt x="23" y="0"/>
                  </a:moveTo>
                  <a:lnTo>
                    <a:pt x="30" y="3"/>
                  </a:lnTo>
                  <a:lnTo>
                    <a:pt x="38" y="10"/>
                  </a:lnTo>
                  <a:lnTo>
                    <a:pt x="40" y="20"/>
                  </a:lnTo>
                  <a:lnTo>
                    <a:pt x="43" y="33"/>
                  </a:lnTo>
                  <a:lnTo>
                    <a:pt x="40" y="45"/>
                  </a:lnTo>
                  <a:lnTo>
                    <a:pt x="38" y="55"/>
                  </a:lnTo>
                  <a:lnTo>
                    <a:pt x="30" y="63"/>
                  </a:lnTo>
                  <a:lnTo>
                    <a:pt x="23" y="65"/>
                  </a:lnTo>
                  <a:lnTo>
                    <a:pt x="13" y="63"/>
                  </a:lnTo>
                  <a:lnTo>
                    <a:pt x="8" y="55"/>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1">
              <a:extLst>
                <a:ext uri="{FF2B5EF4-FFF2-40B4-BE49-F238E27FC236}">
                  <a16:creationId xmlns:a16="http://schemas.microsoft.com/office/drawing/2014/main" id="{EC85D82B-590E-46E1-BEA6-23099D1F8D41}"/>
                </a:ext>
              </a:extLst>
            </p:cNvPr>
            <p:cNvSpPr>
              <a:spLocks/>
            </p:cNvSpPr>
            <p:nvPr/>
          </p:nvSpPr>
          <p:spPr bwMode="auto">
            <a:xfrm rot="21039533">
              <a:off x="12355953" y="6062438"/>
              <a:ext cx="42664" cy="137583"/>
            </a:xfrm>
            <a:custGeom>
              <a:avLst/>
              <a:gdLst/>
              <a:ahLst/>
              <a:cxnLst>
                <a:cxn ang="0">
                  <a:pos x="23" y="0"/>
                </a:cxn>
                <a:cxn ang="0">
                  <a:pos x="30" y="3"/>
                </a:cxn>
                <a:cxn ang="0">
                  <a:pos x="38" y="10"/>
                </a:cxn>
                <a:cxn ang="0">
                  <a:pos x="40" y="20"/>
                </a:cxn>
                <a:cxn ang="0">
                  <a:pos x="43" y="33"/>
                </a:cxn>
                <a:cxn ang="0">
                  <a:pos x="40" y="45"/>
                </a:cxn>
                <a:cxn ang="0">
                  <a:pos x="38" y="55"/>
                </a:cxn>
                <a:cxn ang="0">
                  <a:pos x="30" y="63"/>
                </a:cxn>
                <a:cxn ang="0">
                  <a:pos x="23" y="65"/>
                </a:cxn>
                <a:cxn ang="0">
                  <a:pos x="13" y="63"/>
                </a:cxn>
                <a:cxn ang="0">
                  <a:pos x="8" y="55"/>
                </a:cxn>
                <a:cxn ang="0">
                  <a:pos x="3" y="45"/>
                </a:cxn>
                <a:cxn ang="0">
                  <a:pos x="0" y="33"/>
                </a:cxn>
                <a:cxn ang="0">
                  <a:pos x="3" y="20"/>
                </a:cxn>
                <a:cxn ang="0">
                  <a:pos x="8" y="10"/>
                </a:cxn>
                <a:cxn ang="0">
                  <a:pos x="13" y="3"/>
                </a:cxn>
                <a:cxn ang="0">
                  <a:pos x="23" y="0"/>
                </a:cxn>
              </a:cxnLst>
              <a:rect l="0" t="0" r="r" b="b"/>
              <a:pathLst>
                <a:path w="43" h="65">
                  <a:moveTo>
                    <a:pt x="23" y="0"/>
                  </a:moveTo>
                  <a:lnTo>
                    <a:pt x="30" y="3"/>
                  </a:lnTo>
                  <a:lnTo>
                    <a:pt x="38" y="10"/>
                  </a:lnTo>
                  <a:lnTo>
                    <a:pt x="40" y="20"/>
                  </a:lnTo>
                  <a:lnTo>
                    <a:pt x="43" y="33"/>
                  </a:lnTo>
                  <a:lnTo>
                    <a:pt x="40" y="45"/>
                  </a:lnTo>
                  <a:lnTo>
                    <a:pt x="38" y="55"/>
                  </a:lnTo>
                  <a:lnTo>
                    <a:pt x="30" y="63"/>
                  </a:lnTo>
                  <a:lnTo>
                    <a:pt x="23" y="65"/>
                  </a:lnTo>
                  <a:lnTo>
                    <a:pt x="13" y="63"/>
                  </a:lnTo>
                  <a:lnTo>
                    <a:pt x="8" y="55"/>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2">
              <a:extLst>
                <a:ext uri="{FF2B5EF4-FFF2-40B4-BE49-F238E27FC236}">
                  <a16:creationId xmlns:a16="http://schemas.microsoft.com/office/drawing/2014/main" id="{39C0EE84-64C0-4548-B596-434BDF546607}"/>
                </a:ext>
              </a:extLst>
            </p:cNvPr>
            <p:cNvSpPr>
              <a:spLocks/>
            </p:cNvSpPr>
            <p:nvPr/>
          </p:nvSpPr>
          <p:spPr bwMode="auto">
            <a:xfrm rot="21039533">
              <a:off x="12355953" y="6062438"/>
              <a:ext cx="42664" cy="137583"/>
            </a:xfrm>
            <a:custGeom>
              <a:avLst/>
              <a:gdLst/>
              <a:ahLst/>
              <a:cxnLst>
                <a:cxn ang="0">
                  <a:pos x="23" y="0"/>
                </a:cxn>
                <a:cxn ang="0">
                  <a:pos x="30" y="3"/>
                </a:cxn>
                <a:cxn ang="0">
                  <a:pos x="38" y="10"/>
                </a:cxn>
                <a:cxn ang="0">
                  <a:pos x="40" y="20"/>
                </a:cxn>
                <a:cxn ang="0">
                  <a:pos x="43" y="33"/>
                </a:cxn>
                <a:cxn ang="0">
                  <a:pos x="40" y="45"/>
                </a:cxn>
                <a:cxn ang="0">
                  <a:pos x="38" y="55"/>
                </a:cxn>
                <a:cxn ang="0">
                  <a:pos x="30" y="63"/>
                </a:cxn>
                <a:cxn ang="0">
                  <a:pos x="23" y="65"/>
                </a:cxn>
                <a:cxn ang="0">
                  <a:pos x="13" y="63"/>
                </a:cxn>
                <a:cxn ang="0">
                  <a:pos x="8" y="55"/>
                </a:cxn>
                <a:cxn ang="0">
                  <a:pos x="3" y="45"/>
                </a:cxn>
                <a:cxn ang="0">
                  <a:pos x="0" y="33"/>
                </a:cxn>
                <a:cxn ang="0">
                  <a:pos x="3" y="20"/>
                </a:cxn>
                <a:cxn ang="0">
                  <a:pos x="8" y="10"/>
                </a:cxn>
                <a:cxn ang="0">
                  <a:pos x="13" y="3"/>
                </a:cxn>
                <a:cxn ang="0">
                  <a:pos x="23" y="0"/>
                </a:cxn>
              </a:cxnLst>
              <a:rect l="0" t="0" r="r" b="b"/>
              <a:pathLst>
                <a:path w="43" h="65">
                  <a:moveTo>
                    <a:pt x="23" y="0"/>
                  </a:moveTo>
                  <a:lnTo>
                    <a:pt x="30" y="3"/>
                  </a:lnTo>
                  <a:lnTo>
                    <a:pt x="38" y="10"/>
                  </a:lnTo>
                  <a:lnTo>
                    <a:pt x="40" y="20"/>
                  </a:lnTo>
                  <a:lnTo>
                    <a:pt x="43" y="33"/>
                  </a:lnTo>
                  <a:lnTo>
                    <a:pt x="40" y="45"/>
                  </a:lnTo>
                  <a:lnTo>
                    <a:pt x="38" y="55"/>
                  </a:lnTo>
                  <a:lnTo>
                    <a:pt x="30" y="63"/>
                  </a:lnTo>
                  <a:lnTo>
                    <a:pt x="23" y="65"/>
                  </a:lnTo>
                  <a:lnTo>
                    <a:pt x="13" y="63"/>
                  </a:lnTo>
                  <a:lnTo>
                    <a:pt x="8" y="55"/>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3">
              <a:extLst>
                <a:ext uri="{FF2B5EF4-FFF2-40B4-BE49-F238E27FC236}">
                  <a16:creationId xmlns:a16="http://schemas.microsoft.com/office/drawing/2014/main" id="{B12B0628-EBD3-4568-BA7F-B5F5EBC092C3}"/>
                </a:ext>
              </a:extLst>
            </p:cNvPr>
            <p:cNvSpPr>
              <a:spLocks/>
            </p:cNvSpPr>
            <p:nvPr/>
          </p:nvSpPr>
          <p:spPr bwMode="auto">
            <a:xfrm rot="21039533">
              <a:off x="12355953" y="6062438"/>
              <a:ext cx="42664" cy="137583"/>
            </a:xfrm>
            <a:custGeom>
              <a:avLst/>
              <a:gdLst/>
              <a:ahLst/>
              <a:cxnLst>
                <a:cxn ang="0">
                  <a:pos x="23" y="0"/>
                </a:cxn>
                <a:cxn ang="0">
                  <a:pos x="30" y="3"/>
                </a:cxn>
                <a:cxn ang="0">
                  <a:pos x="38" y="10"/>
                </a:cxn>
                <a:cxn ang="0">
                  <a:pos x="40" y="20"/>
                </a:cxn>
                <a:cxn ang="0">
                  <a:pos x="43" y="33"/>
                </a:cxn>
                <a:cxn ang="0">
                  <a:pos x="40" y="45"/>
                </a:cxn>
                <a:cxn ang="0">
                  <a:pos x="38" y="55"/>
                </a:cxn>
                <a:cxn ang="0">
                  <a:pos x="30" y="63"/>
                </a:cxn>
                <a:cxn ang="0">
                  <a:pos x="23" y="65"/>
                </a:cxn>
                <a:cxn ang="0">
                  <a:pos x="13" y="63"/>
                </a:cxn>
                <a:cxn ang="0">
                  <a:pos x="8" y="55"/>
                </a:cxn>
                <a:cxn ang="0">
                  <a:pos x="3" y="45"/>
                </a:cxn>
                <a:cxn ang="0">
                  <a:pos x="0" y="33"/>
                </a:cxn>
                <a:cxn ang="0">
                  <a:pos x="3" y="20"/>
                </a:cxn>
                <a:cxn ang="0">
                  <a:pos x="8" y="10"/>
                </a:cxn>
                <a:cxn ang="0">
                  <a:pos x="13" y="3"/>
                </a:cxn>
                <a:cxn ang="0">
                  <a:pos x="23" y="0"/>
                </a:cxn>
              </a:cxnLst>
              <a:rect l="0" t="0" r="r" b="b"/>
              <a:pathLst>
                <a:path w="43" h="65">
                  <a:moveTo>
                    <a:pt x="23" y="0"/>
                  </a:moveTo>
                  <a:lnTo>
                    <a:pt x="30" y="3"/>
                  </a:lnTo>
                  <a:lnTo>
                    <a:pt x="38" y="10"/>
                  </a:lnTo>
                  <a:lnTo>
                    <a:pt x="40" y="20"/>
                  </a:lnTo>
                  <a:lnTo>
                    <a:pt x="43" y="33"/>
                  </a:lnTo>
                  <a:lnTo>
                    <a:pt x="40" y="45"/>
                  </a:lnTo>
                  <a:lnTo>
                    <a:pt x="38" y="55"/>
                  </a:lnTo>
                  <a:lnTo>
                    <a:pt x="30" y="63"/>
                  </a:lnTo>
                  <a:lnTo>
                    <a:pt x="23" y="65"/>
                  </a:lnTo>
                  <a:lnTo>
                    <a:pt x="13" y="63"/>
                  </a:lnTo>
                  <a:lnTo>
                    <a:pt x="8" y="55"/>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4">
              <a:extLst>
                <a:ext uri="{FF2B5EF4-FFF2-40B4-BE49-F238E27FC236}">
                  <a16:creationId xmlns:a16="http://schemas.microsoft.com/office/drawing/2014/main" id="{190F32EC-73B4-4D8C-AC51-65E5B069B4B5}"/>
                </a:ext>
              </a:extLst>
            </p:cNvPr>
            <p:cNvSpPr>
              <a:spLocks/>
            </p:cNvSpPr>
            <p:nvPr/>
          </p:nvSpPr>
          <p:spPr bwMode="auto">
            <a:xfrm rot="21039533">
              <a:off x="11743515" y="6504224"/>
              <a:ext cx="42664" cy="133350"/>
            </a:xfrm>
            <a:custGeom>
              <a:avLst/>
              <a:gdLst/>
              <a:ahLst/>
              <a:cxnLst>
                <a:cxn ang="0">
                  <a:pos x="20" y="0"/>
                </a:cxn>
                <a:cxn ang="0">
                  <a:pos x="30" y="2"/>
                </a:cxn>
                <a:cxn ang="0">
                  <a:pos x="35" y="7"/>
                </a:cxn>
                <a:cxn ang="0">
                  <a:pos x="40" y="17"/>
                </a:cxn>
                <a:cxn ang="0">
                  <a:pos x="43" y="30"/>
                </a:cxn>
                <a:cxn ang="0">
                  <a:pos x="40" y="42"/>
                </a:cxn>
                <a:cxn ang="0">
                  <a:pos x="35" y="53"/>
                </a:cxn>
                <a:cxn ang="0">
                  <a:pos x="30" y="60"/>
                </a:cxn>
                <a:cxn ang="0">
                  <a:pos x="20" y="63"/>
                </a:cxn>
                <a:cxn ang="0">
                  <a:pos x="12" y="60"/>
                </a:cxn>
                <a:cxn ang="0">
                  <a:pos x="7" y="53"/>
                </a:cxn>
                <a:cxn ang="0">
                  <a:pos x="2" y="42"/>
                </a:cxn>
                <a:cxn ang="0">
                  <a:pos x="0" y="30"/>
                </a:cxn>
                <a:cxn ang="0">
                  <a:pos x="2" y="17"/>
                </a:cxn>
                <a:cxn ang="0">
                  <a:pos x="7" y="7"/>
                </a:cxn>
                <a:cxn ang="0">
                  <a:pos x="12" y="2"/>
                </a:cxn>
                <a:cxn ang="0">
                  <a:pos x="20" y="0"/>
                </a:cxn>
              </a:cxnLst>
              <a:rect l="0" t="0" r="r" b="b"/>
              <a:pathLst>
                <a:path w="43" h="63">
                  <a:moveTo>
                    <a:pt x="20" y="0"/>
                  </a:moveTo>
                  <a:lnTo>
                    <a:pt x="30" y="2"/>
                  </a:lnTo>
                  <a:lnTo>
                    <a:pt x="35" y="7"/>
                  </a:lnTo>
                  <a:lnTo>
                    <a:pt x="40" y="17"/>
                  </a:lnTo>
                  <a:lnTo>
                    <a:pt x="43" y="30"/>
                  </a:lnTo>
                  <a:lnTo>
                    <a:pt x="40" y="42"/>
                  </a:lnTo>
                  <a:lnTo>
                    <a:pt x="35" y="53"/>
                  </a:lnTo>
                  <a:lnTo>
                    <a:pt x="30" y="60"/>
                  </a:lnTo>
                  <a:lnTo>
                    <a:pt x="20" y="63"/>
                  </a:lnTo>
                  <a:lnTo>
                    <a:pt x="12" y="60"/>
                  </a:lnTo>
                  <a:lnTo>
                    <a:pt x="7" y="53"/>
                  </a:lnTo>
                  <a:lnTo>
                    <a:pt x="2" y="42"/>
                  </a:lnTo>
                  <a:lnTo>
                    <a:pt x="0" y="30"/>
                  </a:lnTo>
                  <a:lnTo>
                    <a:pt x="2" y="17"/>
                  </a:lnTo>
                  <a:lnTo>
                    <a:pt x="7" y="7"/>
                  </a:lnTo>
                  <a:lnTo>
                    <a:pt x="12" y="2"/>
                  </a:lnTo>
                  <a:lnTo>
                    <a:pt x="20"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5">
              <a:extLst>
                <a:ext uri="{FF2B5EF4-FFF2-40B4-BE49-F238E27FC236}">
                  <a16:creationId xmlns:a16="http://schemas.microsoft.com/office/drawing/2014/main" id="{F838197F-058F-40F7-9370-61D04E9EE1A1}"/>
                </a:ext>
              </a:extLst>
            </p:cNvPr>
            <p:cNvSpPr>
              <a:spLocks/>
            </p:cNvSpPr>
            <p:nvPr/>
          </p:nvSpPr>
          <p:spPr bwMode="auto">
            <a:xfrm rot="21039533">
              <a:off x="11440824" y="6714696"/>
              <a:ext cx="45641" cy="139700"/>
            </a:xfrm>
            <a:custGeom>
              <a:avLst/>
              <a:gdLst/>
              <a:ahLst/>
              <a:cxnLst>
                <a:cxn ang="0">
                  <a:pos x="23" y="0"/>
                </a:cxn>
                <a:cxn ang="0">
                  <a:pos x="33" y="3"/>
                </a:cxn>
                <a:cxn ang="0">
                  <a:pos x="38" y="10"/>
                </a:cxn>
                <a:cxn ang="0">
                  <a:pos x="43" y="20"/>
                </a:cxn>
                <a:cxn ang="0">
                  <a:pos x="46" y="33"/>
                </a:cxn>
                <a:cxn ang="0">
                  <a:pos x="43" y="45"/>
                </a:cxn>
                <a:cxn ang="0">
                  <a:pos x="38" y="56"/>
                </a:cxn>
                <a:cxn ang="0">
                  <a:pos x="33" y="63"/>
                </a:cxn>
                <a:cxn ang="0">
                  <a:pos x="23" y="66"/>
                </a:cxn>
                <a:cxn ang="0">
                  <a:pos x="13" y="63"/>
                </a:cxn>
                <a:cxn ang="0">
                  <a:pos x="8" y="56"/>
                </a:cxn>
                <a:cxn ang="0">
                  <a:pos x="3" y="45"/>
                </a:cxn>
                <a:cxn ang="0">
                  <a:pos x="0" y="33"/>
                </a:cxn>
                <a:cxn ang="0">
                  <a:pos x="3" y="20"/>
                </a:cxn>
                <a:cxn ang="0">
                  <a:pos x="8" y="10"/>
                </a:cxn>
                <a:cxn ang="0">
                  <a:pos x="13" y="3"/>
                </a:cxn>
                <a:cxn ang="0">
                  <a:pos x="23" y="0"/>
                </a:cxn>
              </a:cxnLst>
              <a:rect l="0" t="0" r="r" b="b"/>
              <a:pathLst>
                <a:path w="46" h="66">
                  <a:moveTo>
                    <a:pt x="23" y="0"/>
                  </a:moveTo>
                  <a:lnTo>
                    <a:pt x="33" y="3"/>
                  </a:lnTo>
                  <a:lnTo>
                    <a:pt x="38" y="10"/>
                  </a:lnTo>
                  <a:lnTo>
                    <a:pt x="43" y="20"/>
                  </a:lnTo>
                  <a:lnTo>
                    <a:pt x="46" y="33"/>
                  </a:lnTo>
                  <a:lnTo>
                    <a:pt x="43" y="45"/>
                  </a:lnTo>
                  <a:lnTo>
                    <a:pt x="38" y="56"/>
                  </a:lnTo>
                  <a:lnTo>
                    <a:pt x="33" y="63"/>
                  </a:lnTo>
                  <a:lnTo>
                    <a:pt x="23" y="66"/>
                  </a:lnTo>
                  <a:lnTo>
                    <a:pt x="13" y="63"/>
                  </a:lnTo>
                  <a:lnTo>
                    <a:pt x="8" y="56"/>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36">
              <a:extLst>
                <a:ext uri="{FF2B5EF4-FFF2-40B4-BE49-F238E27FC236}">
                  <a16:creationId xmlns:a16="http://schemas.microsoft.com/office/drawing/2014/main" id="{03049A28-4612-4030-8836-9456BB14BCF6}"/>
                </a:ext>
              </a:extLst>
            </p:cNvPr>
            <p:cNvSpPr>
              <a:spLocks/>
            </p:cNvSpPr>
            <p:nvPr/>
          </p:nvSpPr>
          <p:spPr bwMode="auto">
            <a:xfrm rot="21039533">
              <a:off x="12551464" y="5912296"/>
              <a:ext cx="42664" cy="137583"/>
            </a:xfrm>
            <a:custGeom>
              <a:avLst/>
              <a:gdLst/>
              <a:ahLst/>
              <a:cxnLst>
                <a:cxn ang="0">
                  <a:pos x="23" y="0"/>
                </a:cxn>
                <a:cxn ang="0">
                  <a:pos x="31" y="2"/>
                </a:cxn>
                <a:cxn ang="0">
                  <a:pos x="38" y="7"/>
                </a:cxn>
                <a:cxn ang="0">
                  <a:pos x="41" y="20"/>
                </a:cxn>
                <a:cxn ang="0">
                  <a:pos x="43" y="32"/>
                </a:cxn>
                <a:cxn ang="0">
                  <a:pos x="41" y="45"/>
                </a:cxn>
                <a:cxn ang="0">
                  <a:pos x="38" y="55"/>
                </a:cxn>
                <a:cxn ang="0">
                  <a:pos x="31" y="63"/>
                </a:cxn>
                <a:cxn ang="0">
                  <a:pos x="23" y="65"/>
                </a:cxn>
                <a:cxn ang="0">
                  <a:pos x="13" y="63"/>
                </a:cxn>
                <a:cxn ang="0">
                  <a:pos x="8" y="55"/>
                </a:cxn>
                <a:cxn ang="0">
                  <a:pos x="3" y="45"/>
                </a:cxn>
                <a:cxn ang="0">
                  <a:pos x="0" y="32"/>
                </a:cxn>
                <a:cxn ang="0">
                  <a:pos x="3" y="20"/>
                </a:cxn>
                <a:cxn ang="0">
                  <a:pos x="8" y="7"/>
                </a:cxn>
                <a:cxn ang="0">
                  <a:pos x="13" y="2"/>
                </a:cxn>
                <a:cxn ang="0">
                  <a:pos x="23" y="0"/>
                </a:cxn>
              </a:cxnLst>
              <a:rect l="0" t="0" r="r" b="b"/>
              <a:pathLst>
                <a:path w="43" h="65">
                  <a:moveTo>
                    <a:pt x="23" y="0"/>
                  </a:moveTo>
                  <a:lnTo>
                    <a:pt x="31" y="2"/>
                  </a:lnTo>
                  <a:lnTo>
                    <a:pt x="38" y="7"/>
                  </a:lnTo>
                  <a:lnTo>
                    <a:pt x="41" y="20"/>
                  </a:lnTo>
                  <a:lnTo>
                    <a:pt x="43" y="32"/>
                  </a:lnTo>
                  <a:lnTo>
                    <a:pt x="41" y="45"/>
                  </a:lnTo>
                  <a:lnTo>
                    <a:pt x="38" y="55"/>
                  </a:lnTo>
                  <a:lnTo>
                    <a:pt x="31" y="63"/>
                  </a:lnTo>
                  <a:lnTo>
                    <a:pt x="23" y="65"/>
                  </a:lnTo>
                  <a:lnTo>
                    <a:pt x="13" y="63"/>
                  </a:lnTo>
                  <a:lnTo>
                    <a:pt x="8" y="55"/>
                  </a:lnTo>
                  <a:lnTo>
                    <a:pt x="3" y="45"/>
                  </a:lnTo>
                  <a:lnTo>
                    <a:pt x="0" y="32"/>
                  </a:lnTo>
                  <a:lnTo>
                    <a:pt x="3" y="20"/>
                  </a:lnTo>
                  <a:lnTo>
                    <a:pt x="8" y="7"/>
                  </a:lnTo>
                  <a:lnTo>
                    <a:pt x="13" y="2"/>
                  </a:lnTo>
                  <a:lnTo>
                    <a:pt x="23"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37">
              <a:extLst>
                <a:ext uri="{FF2B5EF4-FFF2-40B4-BE49-F238E27FC236}">
                  <a16:creationId xmlns:a16="http://schemas.microsoft.com/office/drawing/2014/main" id="{BDDA8C7C-9DB8-4A7D-B55B-9F49DDD5E57E}"/>
                </a:ext>
              </a:extLst>
            </p:cNvPr>
            <p:cNvSpPr>
              <a:spLocks/>
            </p:cNvSpPr>
            <p:nvPr/>
          </p:nvSpPr>
          <p:spPr bwMode="auto">
            <a:xfrm rot="21039533">
              <a:off x="12551464" y="5912296"/>
              <a:ext cx="42664" cy="137583"/>
            </a:xfrm>
            <a:custGeom>
              <a:avLst/>
              <a:gdLst/>
              <a:ahLst/>
              <a:cxnLst>
                <a:cxn ang="0">
                  <a:pos x="23" y="0"/>
                </a:cxn>
                <a:cxn ang="0">
                  <a:pos x="31" y="2"/>
                </a:cxn>
                <a:cxn ang="0">
                  <a:pos x="38" y="7"/>
                </a:cxn>
                <a:cxn ang="0">
                  <a:pos x="41" y="20"/>
                </a:cxn>
                <a:cxn ang="0">
                  <a:pos x="43" y="32"/>
                </a:cxn>
                <a:cxn ang="0">
                  <a:pos x="41" y="45"/>
                </a:cxn>
                <a:cxn ang="0">
                  <a:pos x="38" y="55"/>
                </a:cxn>
                <a:cxn ang="0">
                  <a:pos x="31" y="63"/>
                </a:cxn>
                <a:cxn ang="0">
                  <a:pos x="23" y="65"/>
                </a:cxn>
                <a:cxn ang="0">
                  <a:pos x="13" y="63"/>
                </a:cxn>
                <a:cxn ang="0">
                  <a:pos x="8" y="55"/>
                </a:cxn>
                <a:cxn ang="0">
                  <a:pos x="3" y="45"/>
                </a:cxn>
                <a:cxn ang="0">
                  <a:pos x="0" y="32"/>
                </a:cxn>
                <a:cxn ang="0">
                  <a:pos x="3" y="20"/>
                </a:cxn>
                <a:cxn ang="0">
                  <a:pos x="8" y="7"/>
                </a:cxn>
                <a:cxn ang="0">
                  <a:pos x="13" y="2"/>
                </a:cxn>
                <a:cxn ang="0">
                  <a:pos x="23" y="0"/>
                </a:cxn>
              </a:cxnLst>
              <a:rect l="0" t="0" r="r" b="b"/>
              <a:pathLst>
                <a:path w="43" h="65">
                  <a:moveTo>
                    <a:pt x="23" y="0"/>
                  </a:moveTo>
                  <a:lnTo>
                    <a:pt x="31" y="2"/>
                  </a:lnTo>
                  <a:lnTo>
                    <a:pt x="38" y="7"/>
                  </a:lnTo>
                  <a:lnTo>
                    <a:pt x="41" y="20"/>
                  </a:lnTo>
                  <a:lnTo>
                    <a:pt x="43" y="32"/>
                  </a:lnTo>
                  <a:lnTo>
                    <a:pt x="41" y="45"/>
                  </a:lnTo>
                  <a:lnTo>
                    <a:pt x="38" y="55"/>
                  </a:lnTo>
                  <a:lnTo>
                    <a:pt x="31" y="63"/>
                  </a:lnTo>
                  <a:lnTo>
                    <a:pt x="23" y="65"/>
                  </a:lnTo>
                  <a:lnTo>
                    <a:pt x="13" y="63"/>
                  </a:lnTo>
                  <a:lnTo>
                    <a:pt x="8" y="55"/>
                  </a:lnTo>
                  <a:lnTo>
                    <a:pt x="3" y="45"/>
                  </a:lnTo>
                  <a:lnTo>
                    <a:pt x="0" y="32"/>
                  </a:lnTo>
                  <a:lnTo>
                    <a:pt x="3" y="20"/>
                  </a:lnTo>
                  <a:lnTo>
                    <a:pt x="8" y="7"/>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38">
              <a:extLst>
                <a:ext uri="{FF2B5EF4-FFF2-40B4-BE49-F238E27FC236}">
                  <a16:creationId xmlns:a16="http://schemas.microsoft.com/office/drawing/2014/main" id="{EE9E519D-9867-4620-8880-5712BC737305}"/>
                </a:ext>
              </a:extLst>
            </p:cNvPr>
            <p:cNvSpPr>
              <a:spLocks/>
            </p:cNvSpPr>
            <p:nvPr/>
          </p:nvSpPr>
          <p:spPr bwMode="auto">
            <a:xfrm rot="21039533">
              <a:off x="12551464" y="5912296"/>
              <a:ext cx="42664" cy="137583"/>
            </a:xfrm>
            <a:custGeom>
              <a:avLst/>
              <a:gdLst/>
              <a:ahLst/>
              <a:cxnLst>
                <a:cxn ang="0">
                  <a:pos x="23" y="0"/>
                </a:cxn>
                <a:cxn ang="0">
                  <a:pos x="31" y="2"/>
                </a:cxn>
                <a:cxn ang="0">
                  <a:pos x="38" y="7"/>
                </a:cxn>
                <a:cxn ang="0">
                  <a:pos x="41" y="20"/>
                </a:cxn>
                <a:cxn ang="0">
                  <a:pos x="43" y="32"/>
                </a:cxn>
                <a:cxn ang="0">
                  <a:pos x="41" y="45"/>
                </a:cxn>
                <a:cxn ang="0">
                  <a:pos x="38" y="55"/>
                </a:cxn>
                <a:cxn ang="0">
                  <a:pos x="31" y="63"/>
                </a:cxn>
                <a:cxn ang="0">
                  <a:pos x="23" y="65"/>
                </a:cxn>
                <a:cxn ang="0">
                  <a:pos x="13" y="63"/>
                </a:cxn>
                <a:cxn ang="0">
                  <a:pos x="8" y="55"/>
                </a:cxn>
                <a:cxn ang="0">
                  <a:pos x="3" y="45"/>
                </a:cxn>
                <a:cxn ang="0">
                  <a:pos x="0" y="32"/>
                </a:cxn>
                <a:cxn ang="0">
                  <a:pos x="3" y="20"/>
                </a:cxn>
                <a:cxn ang="0">
                  <a:pos x="8" y="7"/>
                </a:cxn>
                <a:cxn ang="0">
                  <a:pos x="13" y="2"/>
                </a:cxn>
                <a:cxn ang="0">
                  <a:pos x="23" y="0"/>
                </a:cxn>
              </a:cxnLst>
              <a:rect l="0" t="0" r="r" b="b"/>
              <a:pathLst>
                <a:path w="43" h="65">
                  <a:moveTo>
                    <a:pt x="23" y="0"/>
                  </a:moveTo>
                  <a:lnTo>
                    <a:pt x="31" y="2"/>
                  </a:lnTo>
                  <a:lnTo>
                    <a:pt x="38" y="7"/>
                  </a:lnTo>
                  <a:lnTo>
                    <a:pt x="41" y="20"/>
                  </a:lnTo>
                  <a:lnTo>
                    <a:pt x="43" y="32"/>
                  </a:lnTo>
                  <a:lnTo>
                    <a:pt x="41" y="45"/>
                  </a:lnTo>
                  <a:lnTo>
                    <a:pt x="38" y="55"/>
                  </a:lnTo>
                  <a:lnTo>
                    <a:pt x="31" y="63"/>
                  </a:lnTo>
                  <a:lnTo>
                    <a:pt x="23" y="65"/>
                  </a:lnTo>
                  <a:lnTo>
                    <a:pt x="13" y="63"/>
                  </a:lnTo>
                  <a:lnTo>
                    <a:pt x="8" y="55"/>
                  </a:lnTo>
                  <a:lnTo>
                    <a:pt x="3" y="45"/>
                  </a:lnTo>
                  <a:lnTo>
                    <a:pt x="0" y="32"/>
                  </a:lnTo>
                  <a:lnTo>
                    <a:pt x="3" y="20"/>
                  </a:lnTo>
                  <a:lnTo>
                    <a:pt x="8" y="7"/>
                  </a:lnTo>
                  <a:lnTo>
                    <a:pt x="13" y="2"/>
                  </a:lnTo>
                  <a:lnTo>
                    <a:pt x="23"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39">
              <a:extLst>
                <a:ext uri="{FF2B5EF4-FFF2-40B4-BE49-F238E27FC236}">
                  <a16:creationId xmlns:a16="http://schemas.microsoft.com/office/drawing/2014/main" id="{9F6B3913-7D3C-4303-8971-69EF51B702BA}"/>
                </a:ext>
              </a:extLst>
            </p:cNvPr>
            <p:cNvSpPr>
              <a:spLocks/>
            </p:cNvSpPr>
            <p:nvPr/>
          </p:nvSpPr>
          <p:spPr bwMode="auto">
            <a:xfrm rot="21039533">
              <a:off x="12551464" y="5912296"/>
              <a:ext cx="42664" cy="137583"/>
            </a:xfrm>
            <a:custGeom>
              <a:avLst/>
              <a:gdLst/>
              <a:ahLst/>
              <a:cxnLst>
                <a:cxn ang="0">
                  <a:pos x="23" y="0"/>
                </a:cxn>
                <a:cxn ang="0">
                  <a:pos x="31" y="2"/>
                </a:cxn>
                <a:cxn ang="0">
                  <a:pos x="38" y="7"/>
                </a:cxn>
                <a:cxn ang="0">
                  <a:pos x="41" y="20"/>
                </a:cxn>
                <a:cxn ang="0">
                  <a:pos x="43" y="32"/>
                </a:cxn>
                <a:cxn ang="0">
                  <a:pos x="41" y="45"/>
                </a:cxn>
                <a:cxn ang="0">
                  <a:pos x="38" y="55"/>
                </a:cxn>
                <a:cxn ang="0">
                  <a:pos x="31" y="63"/>
                </a:cxn>
                <a:cxn ang="0">
                  <a:pos x="23" y="65"/>
                </a:cxn>
                <a:cxn ang="0">
                  <a:pos x="13" y="63"/>
                </a:cxn>
                <a:cxn ang="0">
                  <a:pos x="8" y="55"/>
                </a:cxn>
                <a:cxn ang="0">
                  <a:pos x="3" y="45"/>
                </a:cxn>
                <a:cxn ang="0">
                  <a:pos x="0" y="32"/>
                </a:cxn>
                <a:cxn ang="0">
                  <a:pos x="3" y="20"/>
                </a:cxn>
                <a:cxn ang="0">
                  <a:pos x="8" y="7"/>
                </a:cxn>
                <a:cxn ang="0">
                  <a:pos x="13" y="2"/>
                </a:cxn>
                <a:cxn ang="0">
                  <a:pos x="23" y="0"/>
                </a:cxn>
              </a:cxnLst>
              <a:rect l="0" t="0" r="r" b="b"/>
              <a:pathLst>
                <a:path w="43" h="65">
                  <a:moveTo>
                    <a:pt x="23" y="0"/>
                  </a:moveTo>
                  <a:lnTo>
                    <a:pt x="31" y="2"/>
                  </a:lnTo>
                  <a:lnTo>
                    <a:pt x="38" y="7"/>
                  </a:lnTo>
                  <a:lnTo>
                    <a:pt x="41" y="20"/>
                  </a:lnTo>
                  <a:lnTo>
                    <a:pt x="43" y="32"/>
                  </a:lnTo>
                  <a:lnTo>
                    <a:pt x="41" y="45"/>
                  </a:lnTo>
                  <a:lnTo>
                    <a:pt x="38" y="55"/>
                  </a:lnTo>
                  <a:lnTo>
                    <a:pt x="31" y="63"/>
                  </a:lnTo>
                  <a:lnTo>
                    <a:pt x="23" y="65"/>
                  </a:lnTo>
                  <a:lnTo>
                    <a:pt x="13" y="63"/>
                  </a:lnTo>
                  <a:lnTo>
                    <a:pt x="8" y="55"/>
                  </a:lnTo>
                  <a:lnTo>
                    <a:pt x="3" y="45"/>
                  </a:lnTo>
                  <a:lnTo>
                    <a:pt x="0" y="32"/>
                  </a:lnTo>
                  <a:lnTo>
                    <a:pt x="3" y="20"/>
                  </a:lnTo>
                  <a:lnTo>
                    <a:pt x="8" y="7"/>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0">
              <a:extLst>
                <a:ext uri="{FF2B5EF4-FFF2-40B4-BE49-F238E27FC236}">
                  <a16:creationId xmlns:a16="http://schemas.microsoft.com/office/drawing/2014/main" id="{DC0FAAEC-C39A-4EEA-8457-B905EB3704F3}"/>
                </a:ext>
              </a:extLst>
            </p:cNvPr>
            <p:cNvSpPr>
              <a:spLocks/>
            </p:cNvSpPr>
            <p:nvPr/>
          </p:nvSpPr>
          <p:spPr bwMode="auto">
            <a:xfrm rot="21039533">
              <a:off x="11936726" y="6352316"/>
              <a:ext cx="42664" cy="133350"/>
            </a:xfrm>
            <a:custGeom>
              <a:avLst/>
              <a:gdLst/>
              <a:ahLst/>
              <a:cxnLst>
                <a:cxn ang="0">
                  <a:pos x="20" y="0"/>
                </a:cxn>
                <a:cxn ang="0">
                  <a:pos x="30" y="3"/>
                </a:cxn>
                <a:cxn ang="0">
                  <a:pos x="35" y="10"/>
                </a:cxn>
                <a:cxn ang="0">
                  <a:pos x="40" y="20"/>
                </a:cxn>
                <a:cxn ang="0">
                  <a:pos x="43" y="33"/>
                </a:cxn>
                <a:cxn ang="0">
                  <a:pos x="40" y="46"/>
                </a:cxn>
                <a:cxn ang="0">
                  <a:pos x="35" y="56"/>
                </a:cxn>
                <a:cxn ang="0">
                  <a:pos x="30" y="61"/>
                </a:cxn>
                <a:cxn ang="0">
                  <a:pos x="20" y="63"/>
                </a:cxn>
                <a:cxn ang="0">
                  <a:pos x="12" y="61"/>
                </a:cxn>
                <a:cxn ang="0">
                  <a:pos x="7" y="56"/>
                </a:cxn>
                <a:cxn ang="0">
                  <a:pos x="2" y="46"/>
                </a:cxn>
                <a:cxn ang="0">
                  <a:pos x="0" y="33"/>
                </a:cxn>
                <a:cxn ang="0">
                  <a:pos x="2" y="20"/>
                </a:cxn>
                <a:cxn ang="0">
                  <a:pos x="7" y="10"/>
                </a:cxn>
                <a:cxn ang="0">
                  <a:pos x="12" y="3"/>
                </a:cxn>
                <a:cxn ang="0">
                  <a:pos x="20" y="0"/>
                </a:cxn>
              </a:cxnLst>
              <a:rect l="0" t="0" r="r" b="b"/>
              <a:pathLst>
                <a:path w="43" h="63">
                  <a:moveTo>
                    <a:pt x="20" y="0"/>
                  </a:moveTo>
                  <a:lnTo>
                    <a:pt x="30" y="3"/>
                  </a:lnTo>
                  <a:lnTo>
                    <a:pt x="35" y="10"/>
                  </a:lnTo>
                  <a:lnTo>
                    <a:pt x="40" y="20"/>
                  </a:lnTo>
                  <a:lnTo>
                    <a:pt x="43" y="33"/>
                  </a:lnTo>
                  <a:lnTo>
                    <a:pt x="40" y="46"/>
                  </a:lnTo>
                  <a:lnTo>
                    <a:pt x="35" y="56"/>
                  </a:lnTo>
                  <a:lnTo>
                    <a:pt x="30" y="61"/>
                  </a:lnTo>
                  <a:lnTo>
                    <a:pt x="20" y="63"/>
                  </a:lnTo>
                  <a:lnTo>
                    <a:pt x="12" y="61"/>
                  </a:lnTo>
                  <a:lnTo>
                    <a:pt x="7" y="56"/>
                  </a:lnTo>
                  <a:lnTo>
                    <a:pt x="2" y="46"/>
                  </a:lnTo>
                  <a:lnTo>
                    <a:pt x="0" y="33"/>
                  </a:lnTo>
                  <a:lnTo>
                    <a:pt x="2" y="20"/>
                  </a:lnTo>
                  <a:lnTo>
                    <a:pt x="7" y="10"/>
                  </a:lnTo>
                  <a:lnTo>
                    <a:pt x="12" y="3"/>
                  </a:lnTo>
                  <a:lnTo>
                    <a:pt x="20"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1">
              <a:extLst>
                <a:ext uri="{FF2B5EF4-FFF2-40B4-BE49-F238E27FC236}">
                  <a16:creationId xmlns:a16="http://schemas.microsoft.com/office/drawing/2014/main" id="{22D0B4F1-81D2-4911-89B3-AF15E6D2F10C}"/>
                </a:ext>
              </a:extLst>
            </p:cNvPr>
            <p:cNvSpPr>
              <a:spLocks/>
            </p:cNvSpPr>
            <p:nvPr/>
          </p:nvSpPr>
          <p:spPr bwMode="auto">
            <a:xfrm rot="21039533">
              <a:off x="12260077" y="6127546"/>
              <a:ext cx="42664" cy="137583"/>
            </a:xfrm>
            <a:custGeom>
              <a:avLst/>
              <a:gdLst/>
              <a:ahLst/>
              <a:cxnLst>
                <a:cxn ang="0">
                  <a:pos x="23" y="0"/>
                </a:cxn>
                <a:cxn ang="0">
                  <a:pos x="30" y="2"/>
                </a:cxn>
                <a:cxn ang="0">
                  <a:pos x="38" y="10"/>
                </a:cxn>
                <a:cxn ang="0">
                  <a:pos x="40" y="20"/>
                </a:cxn>
                <a:cxn ang="0">
                  <a:pos x="43" y="32"/>
                </a:cxn>
                <a:cxn ang="0">
                  <a:pos x="40" y="45"/>
                </a:cxn>
                <a:cxn ang="0">
                  <a:pos x="38" y="55"/>
                </a:cxn>
                <a:cxn ang="0">
                  <a:pos x="30" y="63"/>
                </a:cxn>
                <a:cxn ang="0">
                  <a:pos x="23" y="65"/>
                </a:cxn>
                <a:cxn ang="0">
                  <a:pos x="13" y="63"/>
                </a:cxn>
                <a:cxn ang="0">
                  <a:pos x="8" y="55"/>
                </a:cxn>
                <a:cxn ang="0">
                  <a:pos x="3" y="45"/>
                </a:cxn>
                <a:cxn ang="0">
                  <a:pos x="0" y="32"/>
                </a:cxn>
                <a:cxn ang="0">
                  <a:pos x="3" y="20"/>
                </a:cxn>
                <a:cxn ang="0">
                  <a:pos x="8" y="10"/>
                </a:cxn>
                <a:cxn ang="0">
                  <a:pos x="13" y="2"/>
                </a:cxn>
                <a:cxn ang="0">
                  <a:pos x="23" y="0"/>
                </a:cxn>
              </a:cxnLst>
              <a:rect l="0" t="0" r="r" b="b"/>
              <a:pathLst>
                <a:path w="43" h="65">
                  <a:moveTo>
                    <a:pt x="23" y="0"/>
                  </a:moveTo>
                  <a:lnTo>
                    <a:pt x="30" y="2"/>
                  </a:lnTo>
                  <a:lnTo>
                    <a:pt x="38" y="10"/>
                  </a:lnTo>
                  <a:lnTo>
                    <a:pt x="40" y="20"/>
                  </a:lnTo>
                  <a:lnTo>
                    <a:pt x="43" y="32"/>
                  </a:lnTo>
                  <a:lnTo>
                    <a:pt x="40" y="45"/>
                  </a:lnTo>
                  <a:lnTo>
                    <a:pt x="38" y="55"/>
                  </a:lnTo>
                  <a:lnTo>
                    <a:pt x="30" y="63"/>
                  </a:lnTo>
                  <a:lnTo>
                    <a:pt x="23" y="65"/>
                  </a:lnTo>
                  <a:lnTo>
                    <a:pt x="13" y="63"/>
                  </a:lnTo>
                  <a:lnTo>
                    <a:pt x="8" y="55"/>
                  </a:lnTo>
                  <a:lnTo>
                    <a:pt x="3" y="45"/>
                  </a:lnTo>
                  <a:lnTo>
                    <a:pt x="0" y="32"/>
                  </a:lnTo>
                  <a:lnTo>
                    <a:pt x="3" y="20"/>
                  </a:lnTo>
                  <a:lnTo>
                    <a:pt x="8" y="10"/>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2">
              <a:extLst>
                <a:ext uri="{FF2B5EF4-FFF2-40B4-BE49-F238E27FC236}">
                  <a16:creationId xmlns:a16="http://schemas.microsoft.com/office/drawing/2014/main" id="{108AFEE9-8921-4535-B363-3C4B26B06FBE}"/>
                </a:ext>
              </a:extLst>
            </p:cNvPr>
            <p:cNvSpPr>
              <a:spLocks/>
            </p:cNvSpPr>
            <p:nvPr/>
          </p:nvSpPr>
          <p:spPr bwMode="auto">
            <a:xfrm rot="21039533">
              <a:off x="12260077" y="6127546"/>
              <a:ext cx="42664" cy="137583"/>
            </a:xfrm>
            <a:custGeom>
              <a:avLst/>
              <a:gdLst/>
              <a:ahLst/>
              <a:cxnLst>
                <a:cxn ang="0">
                  <a:pos x="23" y="0"/>
                </a:cxn>
                <a:cxn ang="0">
                  <a:pos x="30" y="2"/>
                </a:cxn>
                <a:cxn ang="0">
                  <a:pos x="38" y="10"/>
                </a:cxn>
                <a:cxn ang="0">
                  <a:pos x="40" y="20"/>
                </a:cxn>
                <a:cxn ang="0">
                  <a:pos x="43" y="32"/>
                </a:cxn>
                <a:cxn ang="0">
                  <a:pos x="40" y="45"/>
                </a:cxn>
                <a:cxn ang="0">
                  <a:pos x="38" y="55"/>
                </a:cxn>
                <a:cxn ang="0">
                  <a:pos x="30" y="63"/>
                </a:cxn>
                <a:cxn ang="0">
                  <a:pos x="23" y="65"/>
                </a:cxn>
                <a:cxn ang="0">
                  <a:pos x="13" y="63"/>
                </a:cxn>
                <a:cxn ang="0">
                  <a:pos x="8" y="55"/>
                </a:cxn>
                <a:cxn ang="0">
                  <a:pos x="3" y="45"/>
                </a:cxn>
                <a:cxn ang="0">
                  <a:pos x="0" y="32"/>
                </a:cxn>
                <a:cxn ang="0">
                  <a:pos x="3" y="20"/>
                </a:cxn>
                <a:cxn ang="0">
                  <a:pos x="8" y="10"/>
                </a:cxn>
                <a:cxn ang="0">
                  <a:pos x="13" y="2"/>
                </a:cxn>
                <a:cxn ang="0">
                  <a:pos x="23" y="0"/>
                </a:cxn>
              </a:cxnLst>
              <a:rect l="0" t="0" r="r" b="b"/>
              <a:pathLst>
                <a:path w="43" h="65">
                  <a:moveTo>
                    <a:pt x="23" y="0"/>
                  </a:moveTo>
                  <a:lnTo>
                    <a:pt x="30" y="2"/>
                  </a:lnTo>
                  <a:lnTo>
                    <a:pt x="38" y="10"/>
                  </a:lnTo>
                  <a:lnTo>
                    <a:pt x="40" y="20"/>
                  </a:lnTo>
                  <a:lnTo>
                    <a:pt x="43" y="32"/>
                  </a:lnTo>
                  <a:lnTo>
                    <a:pt x="40" y="45"/>
                  </a:lnTo>
                  <a:lnTo>
                    <a:pt x="38" y="55"/>
                  </a:lnTo>
                  <a:lnTo>
                    <a:pt x="30" y="63"/>
                  </a:lnTo>
                  <a:lnTo>
                    <a:pt x="23" y="65"/>
                  </a:lnTo>
                  <a:lnTo>
                    <a:pt x="13" y="63"/>
                  </a:lnTo>
                  <a:lnTo>
                    <a:pt x="8" y="55"/>
                  </a:lnTo>
                  <a:lnTo>
                    <a:pt x="3" y="45"/>
                  </a:lnTo>
                  <a:lnTo>
                    <a:pt x="0" y="32"/>
                  </a:lnTo>
                  <a:lnTo>
                    <a:pt x="3" y="20"/>
                  </a:lnTo>
                  <a:lnTo>
                    <a:pt x="8" y="10"/>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3">
              <a:extLst>
                <a:ext uri="{FF2B5EF4-FFF2-40B4-BE49-F238E27FC236}">
                  <a16:creationId xmlns:a16="http://schemas.microsoft.com/office/drawing/2014/main" id="{68546A5D-171D-414E-8305-FAA86A6BB31F}"/>
                </a:ext>
              </a:extLst>
            </p:cNvPr>
            <p:cNvSpPr>
              <a:spLocks/>
            </p:cNvSpPr>
            <p:nvPr/>
          </p:nvSpPr>
          <p:spPr bwMode="auto">
            <a:xfrm rot="21039533">
              <a:off x="12260077" y="6127546"/>
              <a:ext cx="42664" cy="137583"/>
            </a:xfrm>
            <a:custGeom>
              <a:avLst/>
              <a:gdLst/>
              <a:ahLst/>
              <a:cxnLst>
                <a:cxn ang="0">
                  <a:pos x="23" y="0"/>
                </a:cxn>
                <a:cxn ang="0">
                  <a:pos x="30" y="2"/>
                </a:cxn>
                <a:cxn ang="0">
                  <a:pos x="38" y="10"/>
                </a:cxn>
                <a:cxn ang="0">
                  <a:pos x="40" y="20"/>
                </a:cxn>
                <a:cxn ang="0">
                  <a:pos x="43" y="32"/>
                </a:cxn>
                <a:cxn ang="0">
                  <a:pos x="40" y="45"/>
                </a:cxn>
                <a:cxn ang="0">
                  <a:pos x="38" y="55"/>
                </a:cxn>
                <a:cxn ang="0">
                  <a:pos x="30" y="63"/>
                </a:cxn>
                <a:cxn ang="0">
                  <a:pos x="23" y="65"/>
                </a:cxn>
                <a:cxn ang="0">
                  <a:pos x="13" y="63"/>
                </a:cxn>
                <a:cxn ang="0">
                  <a:pos x="8" y="55"/>
                </a:cxn>
                <a:cxn ang="0">
                  <a:pos x="3" y="45"/>
                </a:cxn>
                <a:cxn ang="0">
                  <a:pos x="0" y="32"/>
                </a:cxn>
                <a:cxn ang="0">
                  <a:pos x="3" y="20"/>
                </a:cxn>
                <a:cxn ang="0">
                  <a:pos x="8" y="10"/>
                </a:cxn>
                <a:cxn ang="0">
                  <a:pos x="13" y="2"/>
                </a:cxn>
                <a:cxn ang="0">
                  <a:pos x="23" y="0"/>
                </a:cxn>
              </a:cxnLst>
              <a:rect l="0" t="0" r="r" b="b"/>
              <a:pathLst>
                <a:path w="43" h="65">
                  <a:moveTo>
                    <a:pt x="23" y="0"/>
                  </a:moveTo>
                  <a:lnTo>
                    <a:pt x="30" y="2"/>
                  </a:lnTo>
                  <a:lnTo>
                    <a:pt x="38" y="10"/>
                  </a:lnTo>
                  <a:lnTo>
                    <a:pt x="40" y="20"/>
                  </a:lnTo>
                  <a:lnTo>
                    <a:pt x="43" y="32"/>
                  </a:lnTo>
                  <a:lnTo>
                    <a:pt x="40" y="45"/>
                  </a:lnTo>
                  <a:lnTo>
                    <a:pt x="38" y="55"/>
                  </a:lnTo>
                  <a:lnTo>
                    <a:pt x="30" y="63"/>
                  </a:lnTo>
                  <a:lnTo>
                    <a:pt x="23" y="65"/>
                  </a:lnTo>
                  <a:lnTo>
                    <a:pt x="13" y="63"/>
                  </a:lnTo>
                  <a:lnTo>
                    <a:pt x="8" y="55"/>
                  </a:lnTo>
                  <a:lnTo>
                    <a:pt x="3" y="45"/>
                  </a:lnTo>
                  <a:lnTo>
                    <a:pt x="0" y="32"/>
                  </a:lnTo>
                  <a:lnTo>
                    <a:pt x="3" y="20"/>
                  </a:lnTo>
                  <a:lnTo>
                    <a:pt x="8" y="10"/>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4">
              <a:extLst>
                <a:ext uri="{FF2B5EF4-FFF2-40B4-BE49-F238E27FC236}">
                  <a16:creationId xmlns:a16="http://schemas.microsoft.com/office/drawing/2014/main" id="{82ED9274-CFF6-4582-9772-F2699D097A40}"/>
                </a:ext>
              </a:extLst>
            </p:cNvPr>
            <p:cNvSpPr>
              <a:spLocks/>
            </p:cNvSpPr>
            <p:nvPr/>
          </p:nvSpPr>
          <p:spPr bwMode="auto">
            <a:xfrm rot="21039533">
              <a:off x="12260077" y="6127546"/>
              <a:ext cx="42664" cy="137583"/>
            </a:xfrm>
            <a:custGeom>
              <a:avLst/>
              <a:gdLst/>
              <a:ahLst/>
              <a:cxnLst>
                <a:cxn ang="0">
                  <a:pos x="23" y="0"/>
                </a:cxn>
                <a:cxn ang="0">
                  <a:pos x="30" y="2"/>
                </a:cxn>
                <a:cxn ang="0">
                  <a:pos x="38" y="10"/>
                </a:cxn>
                <a:cxn ang="0">
                  <a:pos x="40" y="20"/>
                </a:cxn>
                <a:cxn ang="0">
                  <a:pos x="43" y="32"/>
                </a:cxn>
                <a:cxn ang="0">
                  <a:pos x="40" y="45"/>
                </a:cxn>
                <a:cxn ang="0">
                  <a:pos x="38" y="55"/>
                </a:cxn>
                <a:cxn ang="0">
                  <a:pos x="30" y="63"/>
                </a:cxn>
                <a:cxn ang="0">
                  <a:pos x="23" y="65"/>
                </a:cxn>
                <a:cxn ang="0">
                  <a:pos x="13" y="63"/>
                </a:cxn>
                <a:cxn ang="0">
                  <a:pos x="8" y="55"/>
                </a:cxn>
                <a:cxn ang="0">
                  <a:pos x="3" y="45"/>
                </a:cxn>
                <a:cxn ang="0">
                  <a:pos x="0" y="32"/>
                </a:cxn>
                <a:cxn ang="0">
                  <a:pos x="3" y="20"/>
                </a:cxn>
                <a:cxn ang="0">
                  <a:pos x="8" y="10"/>
                </a:cxn>
                <a:cxn ang="0">
                  <a:pos x="13" y="2"/>
                </a:cxn>
                <a:cxn ang="0">
                  <a:pos x="23" y="0"/>
                </a:cxn>
              </a:cxnLst>
              <a:rect l="0" t="0" r="r" b="b"/>
              <a:pathLst>
                <a:path w="43" h="65">
                  <a:moveTo>
                    <a:pt x="23" y="0"/>
                  </a:moveTo>
                  <a:lnTo>
                    <a:pt x="30" y="2"/>
                  </a:lnTo>
                  <a:lnTo>
                    <a:pt x="38" y="10"/>
                  </a:lnTo>
                  <a:lnTo>
                    <a:pt x="40" y="20"/>
                  </a:lnTo>
                  <a:lnTo>
                    <a:pt x="43" y="32"/>
                  </a:lnTo>
                  <a:lnTo>
                    <a:pt x="40" y="45"/>
                  </a:lnTo>
                  <a:lnTo>
                    <a:pt x="38" y="55"/>
                  </a:lnTo>
                  <a:lnTo>
                    <a:pt x="30" y="63"/>
                  </a:lnTo>
                  <a:lnTo>
                    <a:pt x="23" y="65"/>
                  </a:lnTo>
                  <a:lnTo>
                    <a:pt x="13" y="63"/>
                  </a:lnTo>
                  <a:lnTo>
                    <a:pt x="8" y="55"/>
                  </a:lnTo>
                  <a:lnTo>
                    <a:pt x="3" y="45"/>
                  </a:lnTo>
                  <a:lnTo>
                    <a:pt x="0" y="32"/>
                  </a:lnTo>
                  <a:lnTo>
                    <a:pt x="3" y="20"/>
                  </a:lnTo>
                  <a:lnTo>
                    <a:pt x="8" y="10"/>
                  </a:lnTo>
                  <a:lnTo>
                    <a:pt x="13" y="2"/>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5">
              <a:extLst>
                <a:ext uri="{FF2B5EF4-FFF2-40B4-BE49-F238E27FC236}">
                  <a16:creationId xmlns:a16="http://schemas.microsoft.com/office/drawing/2014/main" id="{AAE3E105-906A-4804-8CAE-26CAA11B6E4E}"/>
                </a:ext>
              </a:extLst>
            </p:cNvPr>
            <p:cNvSpPr>
              <a:spLocks/>
            </p:cNvSpPr>
            <p:nvPr/>
          </p:nvSpPr>
          <p:spPr bwMode="auto">
            <a:xfrm rot="21039533">
              <a:off x="11648911" y="6562716"/>
              <a:ext cx="42664" cy="137583"/>
            </a:xfrm>
            <a:custGeom>
              <a:avLst/>
              <a:gdLst/>
              <a:ahLst/>
              <a:cxnLst>
                <a:cxn ang="0">
                  <a:pos x="21" y="0"/>
                </a:cxn>
                <a:cxn ang="0">
                  <a:pos x="31" y="2"/>
                </a:cxn>
                <a:cxn ang="0">
                  <a:pos x="36" y="10"/>
                </a:cxn>
                <a:cxn ang="0">
                  <a:pos x="41" y="20"/>
                </a:cxn>
                <a:cxn ang="0">
                  <a:pos x="43" y="33"/>
                </a:cxn>
                <a:cxn ang="0">
                  <a:pos x="41" y="45"/>
                </a:cxn>
                <a:cxn ang="0">
                  <a:pos x="36" y="55"/>
                </a:cxn>
                <a:cxn ang="0">
                  <a:pos x="31" y="63"/>
                </a:cxn>
                <a:cxn ang="0">
                  <a:pos x="21" y="65"/>
                </a:cxn>
                <a:cxn ang="0">
                  <a:pos x="13" y="63"/>
                </a:cxn>
                <a:cxn ang="0">
                  <a:pos x="5" y="55"/>
                </a:cxn>
                <a:cxn ang="0">
                  <a:pos x="3" y="45"/>
                </a:cxn>
                <a:cxn ang="0">
                  <a:pos x="0" y="33"/>
                </a:cxn>
                <a:cxn ang="0">
                  <a:pos x="3" y="20"/>
                </a:cxn>
                <a:cxn ang="0">
                  <a:pos x="5" y="10"/>
                </a:cxn>
                <a:cxn ang="0">
                  <a:pos x="13" y="2"/>
                </a:cxn>
                <a:cxn ang="0">
                  <a:pos x="21" y="0"/>
                </a:cxn>
              </a:cxnLst>
              <a:rect l="0" t="0" r="r" b="b"/>
              <a:pathLst>
                <a:path w="43" h="65">
                  <a:moveTo>
                    <a:pt x="21" y="0"/>
                  </a:moveTo>
                  <a:lnTo>
                    <a:pt x="31" y="2"/>
                  </a:lnTo>
                  <a:lnTo>
                    <a:pt x="36" y="10"/>
                  </a:lnTo>
                  <a:lnTo>
                    <a:pt x="41" y="20"/>
                  </a:lnTo>
                  <a:lnTo>
                    <a:pt x="43" y="33"/>
                  </a:lnTo>
                  <a:lnTo>
                    <a:pt x="41" y="45"/>
                  </a:lnTo>
                  <a:lnTo>
                    <a:pt x="36" y="55"/>
                  </a:lnTo>
                  <a:lnTo>
                    <a:pt x="31" y="63"/>
                  </a:lnTo>
                  <a:lnTo>
                    <a:pt x="21" y="65"/>
                  </a:lnTo>
                  <a:lnTo>
                    <a:pt x="13" y="63"/>
                  </a:lnTo>
                  <a:lnTo>
                    <a:pt x="5" y="55"/>
                  </a:lnTo>
                  <a:lnTo>
                    <a:pt x="3" y="45"/>
                  </a:lnTo>
                  <a:lnTo>
                    <a:pt x="0" y="33"/>
                  </a:lnTo>
                  <a:lnTo>
                    <a:pt x="3" y="20"/>
                  </a:lnTo>
                  <a:lnTo>
                    <a:pt x="5" y="10"/>
                  </a:lnTo>
                  <a:lnTo>
                    <a:pt x="13" y="2"/>
                  </a:lnTo>
                  <a:lnTo>
                    <a:pt x="21"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46">
              <a:extLst>
                <a:ext uri="{FF2B5EF4-FFF2-40B4-BE49-F238E27FC236}">
                  <a16:creationId xmlns:a16="http://schemas.microsoft.com/office/drawing/2014/main" id="{9EC0A0A9-4799-4364-9512-6D5D02DD96B0}"/>
                </a:ext>
              </a:extLst>
            </p:cNvPr>
            <p:cNvSpPr>
              <a:spLocks/>
            </p:cNvSpPr>
            <p:nvPr/>
          </p:nvSpPr>
          <p:spPr bwMode="auto">
            <a:xfrm rot="21039533">
              <a:off x="12998363" y="5654276"/>
              <a:ext cx="42664" cy="133350"/>
            </a:xfrm>
            <a:custGeom>
              <a:avLst/>
              <a:gdLst/>
              <a:ahLst/>
              <a:cxnLst>
                <a:cxn ang="0">
                  <a:pos x="23" y="0"/>
                </a:cxn>
                <a:cxn ang="0">
                  <a:pos x="31" y="3"/>
                </a:cxn>
                <a:cxn ang="0">
                  <a:pos x="38" y="10"/>
                </a:cxn>
                <a:cxn ang="0">
                  <a:pos x="41" y="20"/>
                </a:cxn>
                <a:cxn ang="0">
                  <a:pos x="43" y="33"/>
                </a:cxn>
                <a:cxn ang="0">
                  <a:pos x="41" y="45"/>
                </a:cxn>
                <a:cxn ang="0">
                  <a:pos x="38" y="55"/>
                </a:cxn>
                <a:cxn ang="0">
                  <a:pos x="31" y="60"/>
                </a:cxn>
                <a:cxn ang="0">
                  <a:pos x="23" y="63"/>
                </a:cxn>
                <a:cxn ang="0">
                  <a:pos x="13" y="60"/>
                </a:cxn>
                <a:cxn ang="0">
                  <a:pos x="8" y="55"/>
                </a:cxn>
                <a:cxn ang="0">
                  <a:pos x="3" y="45"/>
                </a:cxn>
                <a:cxn ang="0">
                  <a:pos x="0" y="33"/>
                </a:cxn>
                <a:cxn ang="0">
                  <a:pos x="3" y="20"/>
                </a:cxn>
                <a:cxn ang="0">
                  <a:pos x="8" y="10"/>
                </a:cxn>
                <a:cxn ang="0">
                  <a:pos x="13" y="3"/>
                </a:cxn>
                <a:cxn ang="0">
                  <a:pos x="23" y="0"/>
                </a:cxn>
              </a:cxnLst>
              <a:rect l="0" t="0" r="r" b="b"/>
              <a:pathLst>
                <a:path w="43" h="63">
                  <a:moveTo>
                    <a:pt x="23" y="0"/>
                  </a:moveTo>
                  <a:lnTo>
                    <a:pt x="31" y="3"/>
                  </a:lnTo>
                  <a:lnTo>
                    <a:pt x="38" y="10"/>
                  </a:lnTo>
                  <a:lnTo>
                    <a:pt x="41" y="20"/>
                  </a:lnTo>
                  <a:lnTo>
                    <a:pt x="43" y="33"/>
                  </a:lnTo>
                  <a:lnTo>
                    <a:pt x="41" y="45"/>
                  </a:lnTo>
                  <a:lnTo>
                    <a:pt x="38" y="55"/>
                  </a:lnTo>
                  <a:lnTo>
                    <a:pt x="31" y="60"/>
                  </a:lnTo>
                  <a:lnTo>
                    <a:pt x="23" y="63"/>
                  </a:lnTo>
                  <a:lnTo>
                    <a:pt x="13" y="60"/>
                  </a:lnTo>
                  <a:lnTo>
                    <a:pt x="8" y="55"/>
                  </a:lnTo>
                  <a:lnTo>
                    <a:pt x="3" y="45"/>
                  </a:lnTo>
                  <a:lnTo>
                    <a:pt x="0" y="33"/>
                  </a:lnTo>
                  <a:lnTo>
                    <a:pt x="3" y="20"/>
                  </a:lnTo>
                  <a:lnTo>
                    <a:pt x="8"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7">
              <a:extLst>
                <a:ext uri="{FF2B5EF4-FFF2-40B4-BE49-F238E27FC236}">
                  <a16:creationId xmlns:a16="http://schemas.microsoft.com/office/drawing/2014/main" id="{67927747-3BAF-4136-A54B-1BEBBDE7033E}"/>
                </a:ext>
              </a:extLst>
            </p:cNvPr>
            <p:cNvSpPr>
              <a:spLocks/>
            </p:cNvSpPr>
            <p:nvPr/>
          </p:nvSpPr>
          <p:spPr bwMode="auto">
            <a:xfrm rot="21039533">
              <a:off x="12441938" y="5966631"/>
              <a:ext cx="44648" cy="139700"/>
            </a:xfrm>
            <a:custGeom>
              <a:avLst/>
              <a:gdLst/>
              <a:ahLst/>
              <a:cxnLst>
                <a:cxn ang="0">
                  <a:pos x="23" y="0"/>
                </a:cxn>
                <a:cxn ang="0">
                  <a:pos x="33" y="3"/>
                </a:cxn>
                <a:cxn ang="0">
                  <a:pos x="38" y="10"/>
                </a:cxn>
                <a:cxn ang="0">
                  <a:pos x="43" y="20"/>
                </a:cxn>
                <a:cxn ang="0">
                  <a:pos x="45" y="33"/>
                </a:cxn>
                <a:cxn ang="0">
                  <a:pos x="43" y="46"/>
                </a:cxn>
                <a:cxn ang="0">
                  <a:pos x="38" y="56"/>
                </a:cxn>
                <a:cxn ang="0">
                  <a:pos x="33" y="63"/>
                </a:cxn>
                <a:cxn ang="0">
                  <a:pos x="23" y="66"/>
                </a:cxn>
                <a:cxn ang="0">
                  <a:pos x="13" y="63"/>
                </a:cxn>
                <a:cxn ang="0">
                  <a:pos x="7" y="56"/>
                </a:cxn>
                <a:cxn ang="0">
                  <a:pos x="2" y="46"/>
                </a:cxn>
                <a:cxn ang="0">
                  <a:pos x="0" y="33"/>
                </a:cxn>
                <a:cxn ang="0">
                  <a:pos x="2" y="20"/>
                </a:cxn>
                <a:cxn ang="0">
                  <a:pos x="7" y="10"/>
                </a:cxn>
                <a:cxn ang="0">
                  <a:pos x="13" y="3"/>
                </a:cxn>
                <a:cxn ang="0">
                  <a:pos x="23" y="0"/>
                </a:cxn>
              </a:cxnLst>
              <a:rect l="0" t="0" r="r" b="b"/>
              <a:pathLst>
                <a:path w="45" h="66">
                  <a:moveTo>
                    <a:pt x="23" y="0"/>
                  </a:moveTo>
                  <a:lnTo>
                    <a:pt x="33" y="3"/>
                  </a:lnTo>
                  <a:lnTo>
                    <a:pt x="38" y="10"/>
                  </a:lnTo>
                  <a:lnTo>
                    <a:pt x="43" y="20"/>
                  </a:lnTo>
                  <a:lnTo>
                    <a:pt x="45" y="33"/>
                  </a:lnTo>
                  <a:lnTo>
                    <a:pt x="43" y="46"/>
                  </a:lnTo>
                  <a:lnTo>
                    <a:pt x="38" y="56"/>
                  </a:lnTo>
                  <a:lnTo>
                    <a:pt x="33" y="63"/>
                  </a:lnTo>
                  <a:lnTo>
                    <a:pt x="23" y="66"/>
                  </a:lnTo>
                  <a:lnTo>
                    <a:pt x="13" y="63"/>
                  </a:lnTo>
                  <a:lnTo>
                    <a:pt x="7" y="56"/>
                  </a:lnTo>
                  <a:lnTo>
                    <a:pt x="2" y="46"/>
                  </a:lnTo>
                  <a:lnTo>
                    <a:pt x="0" y="33"/>
                  </a:lnTo>
                  <a:lnTo>
                    <a:pt x="2" y="20"/>
                  </a:lnTo>
                  <a:lnTo>
                    <a:pt x="7" y="10"/>
                  </a:lnTo>
                  <a:lnTo>
                    <a:pt x="13" y="3"/>
                  </a:lnTo>
                  <a:lnTo>
                    <a:pt x="23"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48">
              <a:extLst>
                <a:ext uri="{FF2B5EF4-FFF2-40B4-BE49-F238E27FC236}">
                  <a16:creationId xmlns:a16="http://schemas.microsoft.com/office/drawing/2014/main" id="{59412FB4-658C-4AE8-BCC3-C349DE18DD6F}"/>
                </a:ext>
              </a:extLst>
            </p:cNvPr>
            <p:cNvSpPr>
              <a:spLocks/>
            </p:cNvSpPr>
            <p:nvPr/>
          </p:nvSpPr>
          <p:spPr bwMode="auto">
            <a:xfrm rot="21039533">
              <a:off x="12441938" y="5966631"/>
              <a:ext cx="44648" cy="139700"/>
            </a:xfrm>
            <a:custGeom>
              <a:avLst/>
              <a:gdLst/>
              <a:ahLst/>
              <a:cxnLst>
                <a:cxn ang="0">
                  <a:pos x="23" y="0"/>
                </a:cxn>
                <a:cxn ang="0">
                  <a:pos x="33" y="3"/>
                </a:cxn>
                <a:cxn ang="0">
                  <a:pos x="38" y="10"/>
                </a:cxn>
                <a:cxn ang="0">
                  <a:pos x="43" y="20"/>
                </a:cxn>
                <a:cxn ang="0">
                  <a:pos x="45" y="33"/>
                </a:cxn>
                <a:cxn ang="0">
                  <a:pos x="43" y="46"/>
                </a:cxn>
                <a:cxn ang="0">
                  <a:pos x="38" y="56"/>
                </a:cxn>
                <a:cxn ang="0">
                  <a:pos x="33" y="63"/>
                </a:cxn>
                <a:cxn ang="0">
                  <a:pos x="23" y="66"/>
                </a:cxn>
                <a:cxn ang="0">
                  <a:pos x="13" y="63"/>
                </a:cxn>
                <a:cxn ang="0">
                  <a:pos x="7" y="56"/>
                </a:cxn>
                <a:cxn ang="0">
                  <a:pos x="2" y="46"/>
                </a:cxn>
                <a:cxn ang="0">
                  <a:pos x="0" y="33"/>
                </a:cxn>
                <a:cxn ang="0">
                  <a:pos x="2" y="20"/>
                </a:cxn>
                <a:cxn ang="0">
                  <a:pos x="7" y="10"/>
                </a:cxn>
                <a:cxn ang="0">
                  <a:pos x="13" y="3"/>
                </a:cxn>
                <a:cxn ang="0">
                  <a:pos x="23" y="0"/>
                </a:cxn>
              </a:cxnLst>
              <a:rect l="0" t="0" r="r" b="b"/>
              <a:pathLst>
                <a:path w="45" h="66">
                  <a:moveTo>
                    <a:pt x="23" y="0"/>
                  </a:moveTo>
                  <a:lnTo>
                    <a:pt x="33" y="3"/>
                  </a:lnTo>
                  <a:lnTo>
                    <a:pt x="38" y="10"/>
                  </a:lnTo>
                  <a:lnTo>
                    <a:pt x="43" y="20"/>
                  </a:lnTo>
                  <a:lnTo>
                    <a:pt x="45" y="33"/>
                  </a:lnTo>
                  <a:lnTo>
                    <a:pt x="43" y="46"/>
                  </a:lnTo>
                  <a:lnTo>
                    <a:pt x="38" y="56"/>
                  </a:lnTo>
                  <a:lnTo>
                    <a:pt x="33" y="63"/>
                  </a:lnTo>
                  <a:lnTo>
                    <a:pt x="23" y="66"/>
                  </a:lnTo>
                  <a:lnTo>
                    <a:pt x="13" y="63"/>
                  </a:lnTo>
                  <a:lnTo>
                    <a:pt x="7" y="56"/>
                  </a:lnTo>
                  <a:lnTo>
                    <a:pt x="2" y="46"/>
                  </a:lnTo>
                  <a:lnTo>
                    <a:pt x="0" y="33"/>
                  </a:lnTo>
                  <a:lnTo>
                    <a:pt x="2" y="20"/>
                  </a:lnTo>
                  <a:lnTo>
                    <a:pt x="7"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49">
              <a:extLst>
                <a:ext uri="{FF2B5EF4-FFF2-40B4-BE49-F238E27FC236}">
                  <a16:creationId xmlns:a16="http://schemas.microsoft.com/office/drawing/2014/main" id="{5BD2CBFC-483B-42AC-B1CB-C5DC9A35EC18}"/>
                </a:ext>
              </a:extLst>
            </p:cNvPr>
            <p:cNvSpPr>
              <a:spLocks/>
            </p:cNvSpPr>
            <p:nvPr/>
          </p:nvSpPr>
          <p:spPr bwMode="auto">
            <a:xfrm rot="21039533">
              <a:off x="12441938" y="5966631"/>
              <a:ext cx="44648" cy="139700"/>
            </a:xfrm>
            <a:custGeom>
              <a:avLst/>
              <a:gdLst/>
              <a:ahLst/>
              <a:cxnLst>
                <a:cxn ang="0">
                  <a:pos x="23" y="0"/>
                </a:cxn>
                <a:cxn ang="0">
                  <a:pos x="33" y="3"/>
                </a:cxn>
                <a:cxn ang="0">
                  <a:pos x="38" y="10"/>
                </a:cxn>
                <a:cxn ang="0">
                  <a:pos x="43" y="20"/>
                </a:cxn>
                <a:cxn ang="0">
                  <a:pos x="45" y="33"/>
                </a:cxn>
                <a:cxn ang="0">
                  <a:pos x="43" y="46"/>
                </a:cxn>
                <a:cxn ang="0">
                  <a:pos x="38" y="56"/>
                </a:cxn>
                <a:cxn ang="0">
                  <a:pos x="33" y="63"/>
                </a:cxn>
                <a:cxn ang="0">
                  <a:pos x="23" y="66"/>
                </a:cxn>
                <a:cxn ang="0">
                  <a:pos x="13" y="63"/>
                </a:cxn>
                <a:cxn ang="0">
                  <a:pos x="7" y="56"/>
                </a:cxn>
                <a:cxn ang="0">
                  <a:pos x="2" y="46"/>
                </a:cxn>
                <a:cxn ang="0">
                  <a:pos x="0" y="33"/>
                </a:cxn>
                <a:cxn ang="0">
                  <a:pos x="2" y="20"/>
                </a:cxn>
                <a:cxn ang="0">
                  <a:pos x="7" y="10"/>
                </a:cxn>
                <a:cxn ang="0">
                  <a:pos x="13" y="3"/>
                </a:cxn>
                <a:cxn ang="0">
                  <a:pos x="23" y="0"/>
                </a:cxn>
              </a:cxnLst>
              <a:rect l="0" t="0" r="r" b="b"/>
              <a:pathLst>
                <a:path w="45" h="66">
                  <a:moveTo>
                    <a:pt x="23" y="0"/>
                  </a:moveTo>
                  <a:lnTo>
                    <a:pt x="33" y="3"/>
                  </a:lnTo>
                  <a:lnTo>
                    <a:pt x="38" y="10"/>
                  </a:lnTo>
                  <a:lnTo>
                    <a:pt x="43" y="20"/>
                  </a:lnTo>
                  <a:lnTo>
                    <a:pt x="45" y="33"/>
                  </a:lnTo>
                  <a:lnTo>
                    <a:pt x="43" y="46"/>
                  </a:lnTo>
                  <a:lnTo>
                    <a:pt x="38" y="56"/>
                  </a:lnTo>
                  <a:lnTo>
                    <a:pt x="33" y="63"/>
                  </a:lnTo>
                  <a:lnTo>
                    <a:pt x="23" y="66"/>
                  </a:lnTo>
                  <a:lnTo>
                    <a:pt x="13" y="63"/>
                  </a:lnTo>
                  <a:lnTo>
                    <a:pt x="7" y="56"/>
                  </a:lnTo>
                  <a:lnTo>
                    <a:pt x="2" y="46"/>
                  </a:lnTo>
                  <a:lnTo>
                    <a:pt x="0" y="33"/>
                  </a:lnTo>
                  <a:lnTo>
                    <a:pt x="2" y="20"/>
                  </a:lnTo>
                  <a:lnTo>
                    <a:pt x="7" y="10"/>
                  </a:lnTo>
                  <a:lnTo>
                    <a:pt x="13" y="3"/>
                  </a:lnTo>
                  <a:lnTo>
                    <a:pt x="23" y="0"/>
                  </a:lnTo>
                  <a:close/>
                </a:path>
              </a:pathLst>
            </a:custGeom>
            <a:solidFill>
              <a:srgbClr val="00475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50">
              <a:extLst>
                <a:ext uri="{FF2B5EF4-FFF2-40B4-BE49-F238E27FC236}">
                  <a16:creationId xmlns:a16="http://schemas.microsoft.com/office/drawing/2014/main" id="{26B32712-298B-43C9-8741-DEA1DFAA7625}"/>
                </a:ext>
              </a:extLst>
            </p:cNvPr>
            <p:cNvSpPr>
              <a:spLocks/>
            </p:cNvSpPr>
            <p:nvPr/>
          </p:nvSpPr>
          <p:spPr bwMode="auto">
            <a:xfrm rot="21039533">
              <a:off x="12441938" y="5966631"/>
              <a:ext cx="44648" cy="139700"/>
            </a:xfrm>
            <a:custGeom>
              <a:avLst/>
              <a:gdLst/>
              <a:ahLst/>
              <a:cxnLst>
                <a:cxn ang="0">
                  <a:pos x="23" y="0"/>
                </a:cxn>
                <a:cxn ang="0">
                  <a:pos x="33" y="3"/>
                </a:cxn>
                <a:cxn ang="0">
                  <a:pos x="38" y="10"/>
                </a:cxn>
                <a:cxn ang="0">
                  <a:pos x="43" y="20"/>
                </a:cxn>
                <a:cxn ang="0">
                  <a:pos x="45" y="33"/>
                </a:cxn>
                <a:cxn ang="0">
                  <a:pos x="43" y="46"/>
                </a:cxn>
                <a:cxn ang="0">
                  <a:pos x="38" y="56"/>
                </a:cxn>
                <a:cxn ang="0">
                  <a:pos x="33" y="63"/>
                </a:cxn>
                <a:cxn ang="0">
                  <a:pos x="23" y="66"/>
                </a:cxn>
                <a:cxn ang="0">
                  <a:pos x="13" y="63"/>
                </a:cxn>
                <a:cxn ang="0">
                  <a:pos x="7" y="56"/>
                </a:cxn>
                <a:cxn ang="0">
                  <a:pos x="2" y="46"/>
                </a:cxn>
                <a:cxn ang="0">
                  <a:pos x="0" y="33"/>
                </a:cxn>
                <a:cxn ang="0">
                  <a:pos x="2" y="20"/>
                </a:cxn>
                <a:cxn ang="0">
                  <a:pos x="7" y="10"/>
                </a:cxn>
                <a:cxn ang="0">
                  <a:pos x="13" y="3"/>
                </a:cxn>
                <a:cxn ang="0">
                  <a:pos x="23" y="0"/>
                </a:cxn>
              </a:cxnLst>
              <a:rect l="0" t="0" r="r" b="b"/>
              <a:pathLst>
                <a:path w="45" h="66">
                  <a:moveTo>
                    <a:pt x="23" y="0"/>
                  </a:moveTo>
                  <a:lnTo>
                    <a:pt x="33" y="3"/>
                  </a:lnTo>
                  <a:lnTo>
                    <a:pt x="38" y="10"/>
                  </a:lnTo>
                  <a:lnTo>
                    <a:pt x="43" y="20"/>
                  </a:lnTo>
                  <a:lnTo>
                    <a:pt x="45" y="33"/>
                  </a:lnTo>
                  <a:lnTo>
                    <a:pt x="43" y="46"/>
                  </a:lnTo>
                  <a:lnTo>
                    <a:pt x="38" y="56"/>
                  </a:lnTo>
                  <a:lnTo>
                    <a:pt x="33" y="63"/>
                  </a:lnTo>
                  <a:lnTo>
                    <a:pt x="23" y="66"/>
                  </a:lnTo>
                  <a:lnTo>
                    <a:pt x="13" y="63"/>
                  </a:lnTo>
                  <a:lnTo>
                    <a:pt x="7" y="56"/>
                  </a:lnTo>
                  <a:lnTo>
                    <a:pt x="2" y="46"/>
                  </a:lnTo>
                  <a:lnTo>
                    <a:pt x="0" y="33"/>
                  </a:lnTo>
                  <a:lnTo>
                    <a:pt x="2" y="20"/>
                  </a:lnTo>
                  <a:lnTo>
                    <a:pt x="7" y="10"/>
                  </a:lnTo>
                  <a:lnTo>
                    <a:pt x="13" y="3"/>
                  </a:lnTo>
                  <a:lnTo>
                    <a:pt x="23"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51">
              <a:extLst>
                <a:ext uri="{FF2B5EF4-FFF2-40B4-BE49-F238E27FC236}">
                  <a16:creationId xmlns:a16="http://schemas.microsoft.com/office/drawing/2014/main" id="{BB371211-7A8D-4670-B725-BCD9864D9FE1}"/>
                </a:ext>
              </a:extLst>
            </p:cNvPr>
            <p:cNvSpPr>
              <a:spLocks/>
            </p:cNvSpPr>
            <p:nvPr/>
          </p:nvSpPr>
          <p:spPr bwMode="auto">
            <a:xfrm rot="21039533">
              <a:off x="11832000" y="6412608"/>
              <a:ext cx="40680" cy="133350"/>
            </a:xfrm>
            <a:custGeom>
              <a:avLst/>
              <a:gdLst/>
              <a:ahLst/>
              <a:cxnLst>
                <a:cxn ang="0">
                  <a:pos x="18" y="0"/>
                </a:cxn>
                <a:cxn ang="0">
                  <a:pos x="28" y="3"/>
                </a:cxn>
                <a:cxn ang="0">
                  <a:pos x="33" y="8"/>
                </a:cxn>
                <a:cxn ang="0">
                  <a:pos x="38" y="21"/>
                </a:cxn>
                <a:cxn ang="0">
                  <a:pos x="41" y="33"/>
                </a:cxn>
                <a:cxn ang="0">
                  <a:pos x="38" y="43"/>
                </a:cxn>
                <a:cxn ang="0">
                  <a:pos x="33" y="53"/>
                </a:cxn>
                <a:cxn ang="0">
                  <a:pos x="28" y="61"/>
                </a:cxn>
                <a:cxn ang="0">
                  <a:pos x="18" y="63"/>
                </a:cxn>
                <a:cxn ang="0">
                  <a:pos x="10" y="61"/>
                </a:cxn>
                <a:cxn ang="0">
                  <a:pos x="5" y="53"/>
                </a:cxn>
                <a:cxn ang="0">
                  <a:pos x="3" y="43"/>
                </a:cxn>
                <a:cxn ang="0">
                  <a:pos x="0" y="33"/>
                </a:cxn>
                <a:cxn ang="0">
                  <a:pos x="3" y="21"/>
                </a:cxn>
                <a:cxn ang="0">
                  <a:pos x="5" y="8"/>
                </a:cxn>
                <a:cxn ang="0">
                  <a:pos x="10" y="3"/>
                </a:cxn>
                <a:cxn ang="0">
                  <a:pos x="18" y="0"/>
                </a:cxn>
              </a:cxnLst>
              <a:rect l="0" t="0" r="r" b="b"/>
              <a:pathLst>
                <a:path w="41" h="63">
                  <a:moveTo>
                    <a:pt x="18" y="0"/>
                  </a:moveTo>
                  <a:lnTo>
                    <a:pt x="28" y="3"/>
                  </a:lnTo>
                  <a:lnTo>
                    <a:pt x="33" y="8"/>
                  </a:lnTo>
                  <a:lnTo>
                    <a:pt x="38" y="21"/>
                  </a:lnTo>
                  <a:lnTo>
                    <a:pt x="41" y="33"/>
                  </a:lnTo>
                  <a:lnTo>
                    <a:pt x="38" y="43"/>
                  </a:lnTo>
                  <a:lnTo>
                    <a:pt x="33" y="53"/>
                  </a:lnTo>
                  <a:lnTo>
                    <a:pt x="28" y="61"/>
                  </a:lnTo>
                  <a:lnTo>
                    <a:pt x="18" y="63"/>
                  </a:lnTo>
                  <a:lnTo>
                    <a:pt x="10" y="61"/>
                  </a:lnTo>
                  <a:lnTo>
                    <a:pt x="5" y="53"/>
                  </a:lnTo>
                  <a:lnTo>
                    <a:pt x="3" y="43"/>
                  </a:lnTo>
                  <a:lnTo>
                    <a:pt x="0" y="33"/>
                  </a:lnTo>
                  <a:lnTo>
                    <a:pt x="3" y="21"/>
                  </a:lnTo>
                  <a:lnTo>
                    <a:pt x="5" y="8"/>
                  </a:lnTo>
                  <a:lnTo>
                    <a:pt x="10" y="3"/>
                  </a:lnTo>
                  <a:lnTo>
                    <a:pt x="18"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3" name="Freeform 52">
              <a:extLst>
                <a:ext uri="{FF2B5EF4-FFF2-40B4-BE49-F238E27FC236}">
                  <a16:creationId xmlns:a16="http://schemas.microsoft.com/office/drawing/2014/main" id="{07D61237-8656-41A3-B20D-EFF55AE59708}"/>
                </a:ext>
              </a:extLst>
            </p:cNvPr>
            <p:cNvSpPr>
              <a:spLocks/>
            </p:cNvSpPr>
            <p:nvPr/>
          </p:nvSpPr>
          <p:spPr bwMode="auto">
            <a:xfrm rot="21039533">
              <a:off x="12153401" y="6188241"/>
              <a:ext cx="39687" cy="137583"/>
            </a:xfrm>
            <a:custGeom>
              <a:avLst/>
              <a:gdLst/>
              <a:ahLst/>
              <a:cxnLst>
                <a:cxn ang="0">
                  <a:pos x="20" y="0"/>
                </a:cxn>
                <a:cxn ang="0">
                  <a:pos x="28" y="2"/>
                </a:cxn>
                <a:cxn ang="0">
                  <a:pos x="35" y="10"/>
                </a:cxn>
                <a:cxn ang="0">
                  <a:pos x="38" y="20"/>
                </a:cxn>
                <a:cxn ang="0">
                  <a:pos x="40" y="33"/>
                </a:cxn>
                <a:cxn ang="0">
                  <a:pos x="38" y="45"/>
                </a:cxn>
                <a:cxn ang="0">
                  <a:pos x="35" y="55"/>
                </a:cxn>
                <a:cxn ang="0">
                  <a:pos x="28" y="63"/>
                </a:cxn>
                <a:cxn ang="0">
                  <a:pos x="20" y="65"/>
                </a:cxn>
                <a:cxn ang="0">
                  <a:pos x="13" y="63"/>
                </a:cxn>
                <a:cxn ang="0">
                  <a:pos x="5" y="55"/>
                </a:cxn>
                <a:cxn ang="0">
                  <a:pos x="3" y="45"/>
                </a:cxn>
                <a:cxn ang="0">
                  <a:pos x="0" y="33"/>
                </a:cxn>
                <a:cxn ang="0">
                  <a:pos x="3" y="20"/>
                </a:cxn>
                <a:cxn ang="0">
                  <a:pos x="5" y="10"/>
                </a:cxn>
                <a:cxn ang="0">
                  <a:pos x="13" y="2"/>
                </a:cxn>
                <a:cxn ang="0">
                  <a:pos x="20" y="0"/>
                </a:cxn>
              </a:cxnLst>
              <a:rect l="0" t="0" r="r" b="b"/>
              <a:pathLst>
                <a:path w="40" h="65">
                  <a:moveTo>
                    <a:pt x="20" y="0"/>
                  </a:moveTo>
                  <a:lnTo>
                    <a:pt x="28" y="2"/>
                  </a:lnTo>
                  <a:lnTo>
                    <a:pt x="35" y="10"/>
                  </a:lnTo>
                  <a:lnTo>
                    <a:pt x="38" y="20"/>
                  </a:lnTo>
                  <a:lnTo>
                    <a:pt x="40" y="33"/>
                  </a:lnTo>
                  <a:lnTo>
                    <a:pt x="38" y="45"/>
                  </a:lnTo>
                  <a:lnTo>
                    <a:pt x="35" y="55"/>
                  </a:lnTo>
                  <a:lnTo>
                    <a:pt x="28" y="63"/>
                  </a:lnTo>
                  <a:lnTo>
                    <a:pt x="20" y="65"/>
                  </a:lnTo>
                  <a:lnTo>
                    <a:pt x="13" y="63"/>
                  </a:lnTo>
                  <a:lnTo>
                    <a:pt x="5" y="55"/>
                  </a:lnTo>
                  <a:lnTo>
                    <a:pt x="3" y="45"/>
                  </a:lnTo>
                  <a:lnTo>
                    <a:pt x="0" y="33"/>
                  </a:lnTo>
                  <a:lnTo>
                    <a:pt x="3" y="20"/>
                  </a:lnTo>
                  <a:lnTo>
                    <a:pt x="5" y="10"/>
                  </a:lnTo>
                  <a:lnTo>
                    <a:pt x="13" y="2"/>
                  </a:lnTo>
                  <a:lnTo>
                    <a:pt x="20"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4" name="Freeform 53">
              <a:extLst>
                <a:ext uri="{FF2B5EF4-FFF2-40B4-BE49-F238E27FC236}">
                  <a16:creationId xmlns:a16="http://schemas.microsoft.com/office/drawing/2014/main" id="{E3309232-6F6C-4D97-8B4A-2DFCD47B3B9D}"/>
                </a:ext>
              </a:extLst>
            </p:cNvPr>
            <p:cNvSpPr>
              <a:spLocks/>
            </p:cNvSpPr>
            <p:nvPr/>
          </p:nvSpPr>
          <p:spPr bwMode="auto">
            <a:xfrm rot="21039533">
              <a:off x="12153401" y="6188241"/>
              <a:ext cx="39687" cy="137583"/>
            </a:xfrm>
            <a:custGeom>
              <a:avLst/>
              <a:gdLst/>
              <a:ahLst/>
              <a:cxnLst>
                <a:cxn ang="0">
                  <a:pos x="20" y="0"/>
                </a:cxn>
                <a:cxn ang="0">
                  <a:pos x="28" y="2"/>
                </a:cxn>
                <a:cxn ang="0">
                  <a:pos x="35" y="10"/>
                </a:cxn>
                <a:cxn ang="0">
                  <a:pos x="38" y="20"/>
                </a:cxn>
                <a:cxn ang="0">
                  <a:pos x="40" y="33"/>
                </a:cxn>
                <a:cxn ang="0">
                  <a:pos x="38" y="45"/>
                </a:cxn>
                <a:cxn ang="0">
                  <a:pos x="35" y="55"/>
                </a:cxn>
                <a:cxn ang="0">
                  <a:pos x="28" y="63"/>
                </a:cxn>
                <a:cxn ang="0">
                  <a:pos x="20" y="65"/>
                </a:cxn>
                <a:cxn ang="0">
                  <a:pos x="13" y="63"/>
                </a:cxn>
                <a:cxn ang="0">
                  <a:pos x="5" y="55"/>
                </a:cxn>
                <a:cxn ang="0">
                  <a:pos x="3" y="45"/>
                </a:cxn>
                <a:cxn ang="0">
                  <a:pos x="0" y="33"/>
                </a:cxn>
                <a:cxn ang="0">
                  <a:pos x="3" y="20"/>
                </a:cxn>
                <a:cxn ang="0">
                  <a:pos x="5" y="10"/>
                </a:cxn>
                <a:cxn ang="0">
                  <a:pos x="13" y="2"/>
                </a:cxn>
                <a:cxn ang="0">
                  <a:pos x="20" y="0"/>
                </a:cxn>
              </a:cxnLst>
              <a:rect l="0" t="0" r="r" b="b"/>
              <a:pathLst>
                <a:path w="40" h="65">
                  <a:moveTo>
                    <a:pt x="20" y="0"/>
                  </a:moveTo>
                  <a:lnTo>
                    <a:pt x="28" y="2"/>
                  </a:lnTo>
                  <a:lnTo>
                    <a:pt x="35" y="10"/>
                  </a:lnTo>
                  <a:lnTo>
                    <a:pt x="38" y="20"/>
                  </a:lnTo>
                  <a:lnTo>
                    <a:pt x="40" y="33"/>
                  </a:lnTo>
                  <a:lnTo>
                    <a:pt x="38" y="45"/>
                  </a:lnTo>
                  <a:lnTo>
                    <a:pt x="35" y="55"/>
                  </a:lnTo>
                  <a:lnTo>
                    <a:pt x="28" y="63"/>
                  </a:lnTo>
                  <a:lnTo>
                    <a:pt x="20" y="65"/>
                  </a:lnTo>
                  <a:lnTo>
                    <a:pt x="13" y="63"/>
                  </a:lnTo>
                  <a:lnTo>
                    <a:pt x="5" y="55"/>
                  </a:lnTo>
                  <a:lnTo>
                    <a:pt x="3" y="45"/>
                  </a:lnTo>
                  <a:lnTo>
                    <a:pt x="0" y="33"/>
                  </a:lnTo>
                  <a:lnTo>
                    <a:pt x="3" y="20"/>
                  </a:lnTo>
                  <a:lnTo>
                    <a:pt x="5" y="10"/>
                  </a:lnTo>
                  <a:lnTo>
                    <a:pt x="13" y="2"/>
                  </a:lnTo>
                  <a:lnTo>
                    <a:pt x="20"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5" name="Freeform 54">
              <a:extLst>
                <a:ext uri="{FF2B5EF4-FFF2-40B4-BE49-F238E27FC236}">
                  <a16:creationId xmlns:a16="http://schemas.microsoft.com/office/drawing/2014/main" id="{404867B2-A816-4FAB-B18E-D69409B010A3}"/>
                </a:ext>
              </a:extLst>
            </p:cNvPr>
            <p:cNvSpPr>
              <a:spLocks/>
            </p:cNvSpPr>
            <p:nvPr/>
          </p:nvSpPr>
          <p:spPr bwMode="auto">
            <a:xfrm rot="21039533">
              <a:off x="11540257" y="6623492"/>
              <a:ext cx="42664" cy="137583"/>
            </a:xfrm>
            <a:custGeom>
              <a:avLst/>
              <a:gdLst/>
              <a:ahLst/>
              <a:cxnLst>
                <a:cxn ang="0">
                  <a:pos x="20" y="0"/>
                </a:cxn>
                <a:cxn ang="0">
                  <a:pos x="30" y="2"/>
                </a:cxn>
                <a:cxn ang="0">
                  <a:pos x="35" y="10"/>
                </a:cxn>
                <a:cxn ang="0">
                  <a:pos x="40" y="20"/>
                </a:cxn>
                <a:cxn ang="0">
                  <a:pos x="43" y="33"/>
                </a:cxn>
                <a:cxn ang="0">
                  <a:pos x="40" y="45"/>
                </a:cxn>
                <a:cxn ang="0">
                  <a:pos x="35" y="55"/>
                </a:cxn>
                <a:cxn ang="0">
                  <a:pos x="30" y="63"/>
                </a:cxn>
                <a:cxn ang="0">
                  <a:pos x="20" y="65"/>
                </a:cxn>
                <a:cxn ang="0">
                  <a:pos x="12" y="63"/>
                </a:cxn>
                <a:cxn ang="0">
                  <a:pos x="7" y="55"/>
                </a:cxn>
                <a:cxn ang="0">
                  <a:pos x="2" y="45"/>
                </a:cxn>
                <a:cxn ang="0">
                  <a:pos x="0" y="33"/>
                </a:cxn>
                <a:cxn ang="0">
                  <a:pos x="2" y="20"/>
                </a:cxn>
                <a:cxn ang="0">
                  <a:pos x="7" y="10"/>
                </a:cxn>
                <a:cxn ang="0">
                  <a:pos x="12" y="2"/>
                </a:cxn>
                <a:cxn ang="0">
                  <a:pos x="20" y="0"/>
                </a:cxn>
              </a:cxnLst>
              <a:rect l="0" t="0" r="r" b="b"/>
              <a:pathLst>
                <a:path w="43" h="65">
                  <a:moveTo>
                    <a:pt x="20" y="0"/>
                  </a:moveTo>
                  <a:lnTo>
                    <a:pt x="30" y="2"/>
                  </a:lnTo>
                  <a:lnTo>
                    <a:pt x="35" y="10"/>
                  </a:lnTo>
                  <a:lnTo>
                    <a:pt x="40" y="20"/>
                  </a:lnTo>
                  <a:lnTo>
                    <a:pt x="43" y="33"/>
                  </a:lnTo>
                  <a:lnTo>
                    <a:pt x="40" y="45"/>
                  </a:lnTo>
                  <a:lnTo>
                    <a:pt x="35" y="55"/>
                  </a:lnTo>
                  <a:lnTo>
                    <a:pt x="30" y="63"/>
                  </a:lnTo>
                  <a:lnTo>
                    <a:pt x="20" y="65"/>
                  </a:lnTo>
                  <a:lnTo>
                    <a:pt x="12" y="63"/>
                  </a:lnTo>
                  <a:lnTo>
                    <a:pt x="7" y="55"/>
                  </a:lnTo>
                  <a:lnTo>
                    <a:pt x="2" y="45"/>
                  </a:lnTo>
                  <a:lnTo>
                    <a:pt x="0" y="33"/>
                  </a:lnTo>
                  <a:lnTo>
                    <a:pt x="2" y="20"/>
                  </a:lnTo>
                  <a:lnTo>
                    <a:pt x="7" y="10"/>
                  </a:lnTo>
                  <a:lnTo>
                    <a:pt x="12" y="2"/>
                  </a:lnTo>
                  <a:lnTo>
                    <a:pt x="20"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6" name="Freeform 55">
              <a:extLst>
                <a:ext uri="{FF2B5EF4-FFF2-40B4-BE49-F238E27FC236}">
                  <a16:creationId xmlns:a16="http://schemas.microsoft.com/office/drawing/2014/main" id="{DD814570-29D3-41E3-899F-F8B6A4A1879C}"/>
                </a:ext>
              </a:extLst>
            </p:cNvPr>
            <p:cNvSpPr>
              <a:spLocks/>
            </p:cNvSpPr>
            <p:nvPr/>
          </p:nvSpPr>
          <p:spPr bwMode="auto">
            <a:xfrm rot="21039533">
              <a:off x="11238457" y="6844879"/>
              <a:ext cx="40680" cy="133350"/>
            </a:xfrm>
            <a:custGeom>
              <a:avLst/>
              <a:gdLst/>
              <a:ahLst/>
              <a:cxnLst>
                <a:cxn ang="0">
                  <a:pos x="21" y="0"/>
                </a:cxn>
                <a:cxn ang="0">
                  <a:pos x="28" y="3"/>
                </a:cxn>
                <a:cxn ang="0">
                  <a:pos x="36" y="11"/>
                </a:cxn>
                <a:cxn ang="0">
                  <a:pos x="38" y="21"/>
                </a:cxn>
                <a:cxn ang="0">
                  <a:pos x="41" y="33"/>
                </a:cxn>
                <a:cxn ang="0">
                  <a:pos x="38" y="43"/>
                </a:cxn>
                <a:cxn ang="0">
                  <a:pos x="36" y="53"/>
                </a:cxn>
                <a:cxn ang="0">
                  <a:pos x="28" y="61"/>
                </a:cxn>
                <a:cxn ang="0">
                  <a:pos x="21" y="63"/>
                </a:cxn>
                <a:cxn ang="0">
                  <a:pos x="13" y="61"/>
                </a:cxn>
                <a:cxn ang="0">
                  <a:pos x="8" y="53"/>
                </a:cxn>
                <a:cxn ang="0">
                  <a:pos x="3" y="43"/>
                </a:cxn>
                <a:cxn ang="0">
                  <a:pos x="0" y="33"/>
                </a:cxn>
                <a:cxn ang="0">
                  <a:pos x="3" y="21"/>
                </a:cxn>
                <a:cxn ang="0">
                  <a:pos x="8" y="11"/>
                </a:cxn>
                <a:cxn ang="0">
                  <a:pos x="13" y="3"/>
                </a:cxn>
                <a:cxn ang="0">
                  <a:pos x="21" y="0"/>
                </a:cxn>
              </a:cxnLst>
              <a:rect l="0" t="0" r="r" b="b"/>
              <a:pathLst>
                <a:path w="41" h="63">
                  <a:moveTo>
                    <a:pt x="21" y="0"/>
                  </a:moveTo>
                  <a:lnTo>
                    <a:pt x="28" y="3"/>
                  </a:lnTo>
                  <a:lnTo>
                    <a:pt x="36" y="11"/>
                  </a:lnTo>
                  <a:lnTo>
                    <a:pt x="38" y="21"/>
                  </a:lnTo>
                  <a:lnTo>
                    <a:pt x="41" y="33"/>
                  </a:lnTo>
                  <a:lnTo>
                    <a:pt x="38" y="43"/>
                  </a:lnTo>
                  <a:lnTo>
                    <a:pt x="36" y="53"/>
                  </a:lnTo>
                  <a:lnTo>
                    <a:pt x="28" y="61"/>
                  </a:lnTo>
                  <a:lnTo>
                    <a:pt x="21" y="63"/>
                  </a:lnTo>
                  <a:lnTo>
                    <a:pt x="13" y="61"/>
                  </a:lnTo>
                  <a:lnTo>
                    <a:pt x="8" y="53"/>
                  </a:lnTo>
                  <a:lnTo>
                    <a:pt x="3" y="43"/>
                  </a:lnTo>
                  <a:lnTo>
                    <a:pt x="0" y="33"/>
                  </a:lnTo>
                  <a:lnTo>
                    <a:pt x="3" y="21"/>
                  </a:lnTo>
                  <a:lnTo>
                    <a:pt x="8" y="11"/>
                  </a:lnTo>
                  <a:lnTo>
                    <a:pt x="13" y="3"/>
                  </a:lnTo>
                  <a:lnTo>
                    <a:pt x="21"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7" name="Freeform 56">
              <a:extLst>
                <a:ext uri="{FF2B5EF4-FFF2-40B4-BE49-F238E27FC236}">
                  <a16:creationId xmlns:a16="http://schemas.microsoft.com/office/drawing/2014/main" id="{C9131236-0866-451D-974F-A53D78876218}"/>
                </a:ext>
              </a:extLst>
            </p:cNvPr>
            <p:cNvSpPr>
              <a:spLocks/>
            </p:cNvSpPr>
            <p:nvPr/>
          </p:nvSpPr>
          <p:spPr bwMode="auto">
            <a:xfrm rot="21039533">
              <a:off x="11238457" y="6844879"/>
              <a:ext cx="40680" cy="133350"/>
            </a:xfrm>
            <a:custGeom>
              <a:avLst/>
              <a:gdLst/>
              <a:ahLst/>
              <a:cxnLst>
                <a:cxn ang="0">
                  <a:pos x="21" y="0"/>
                </a:cxn>
                <a:cxn ang="0">
                  <a:pos x="28" y="3"/>
                </a:cxn>
                <a:cxn ang="0">
                  <a:pos x="36" y="11"/>
                </a:cxn>
                <a:cxn ang="0">
                  <a:pos x="38" y="21"/>
                </a:cxn>
                <a:cxn ang="0">
                  <a:pos x="41" y="33"/>
                </a:cxn>
                <a:cxn ang="0">
                  <a:pos x="38" y="43"/>
                </a:cxn>
                <a:cxn ang="0">
                  <a:pos x="36" y="53"/>
                </a:cxn>
                <a:cxn ang="0">
                  <a:pos x="28" y="61"/>
                </a:cxn>
                <a:cxn ang="0">
                  <a:pos x="21" y="63"/>
                </a:cxn>
                <a:cxn ang="0">
                  <a:pos x="13" y="61"/>
                </a:cxn>
                <a:cxn ang="0">
                  <a:pos x="8" y="53"/>
                </a:cxn>
                <a:cxn ang="0">
                  <a:pos x="3" y="43"/>
                </a:cxn>
                <a:cxn ang="0">
                  <a:pos x="0" y="33"/>
                </a:cxn>
                <a:cxn ang="0">
                  <a:pos x="3" y="21"/>
                </a:cxn>
                <a:cxn ang="0">
                  <a:pos x="8" y="11"/>
                </a:cxn>
                <a:cxn ang="0">
                  <a:pos x="13" y="3"/>
                </a:cxn>
                <a:cxn ang="0">
                  <a:pos x="21" y="0"/>
                </a:cxn>
              </a:cxnLst>
              <a:rect l="0" t="0" r="r" b="b"/>
              <a:pathLst>
                <a:path w="41" h="63">
                  <a:moveTo>
                    <a:pt x="21" y="0"/>
                  </a:moveTo>
                  <a:lnTo>
                    <a:pt x="28" y="3"/>
                  </a:lnTo>
                  <a:lnTo>
                    <a:pt x="36" y="11"/>
                  </a:lnTo>
                  <a:lnTo>
                    <a:pt x="38" y="21"/>
                  </a:lnTo>
                  <a:lnTo>
                    <a:pt x="41" y="33"/>
                  </a:lnTo>
                  <a:lnTo>
                    <a:pt x="38" y="43"/>
                  </a:lnTo>
                  <a:lnTo>
                    <a:pt x="36" y="53"/>
                  </a:lnTo>
                  <a:lnTo>
                    <a:pt x="28" y="61"/>
                  </a:lnTo>
                  <a:lnTo>
                    <a:pt x="21" y="63"/>
                  </a:lnTo>
                  <a:lnTo>
                    <a:pt x="13" y="61"/>
                  </a:lnTo>
                  <a:lnTo>
                    <a:pt x="8" y="53"/>
                  </a:lnTo>
                  <a:lnTo>
                    <a:pt x="3" y="43"/>
                  </a:lnTo>
                  <a:lnTo>
                    <a:pt x="0" y="33"/>
                  </a:lnTo>
                  <a:lnTo>
                    <a:pt x="3" y="21"/>
                  </a:lnTo>
                  <a:lnTo>
                    <a:pt x="8" y="11"/>
                  </a:lnTo>
                  <a:lnTo>
                    <a:pt x="13" y="3"/>
                  </a:lnTo>
                  <a:lnTo>
                    <a:pt x="21" y="0"/>
                  </a:lnTo>
                  <a:close/>
                </a:path>
              </a:pathLst>
            </a:custGeom>
            <a:solidFill>
              <a:srgbClr val="607A7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8" name="Freeform 57">
              <a:extLst>
                <a:ext uri="{FF2B5EF4-FFF2-40B4-BE49-F238E27FC236}">
                  <a16:creationId xmlns:a16="http://schemas.microsoft.com/office/drawing/2014/main" id="{B466742D-9CDE-46E8-A0E3-B119286E3E0F}"/>
                </a:ext>
              </a:extLst>
            </p:cNvPr>
            <p:cNvSpPr>
              <a:spLocks/>
            </p:cNvSpPr>
            <p:nvPr/>
          </p:nvSpPr>
          <p:spPr bwMode="auto">
            <a:xfrm rot="21039533">
              <a:off x="11893084" y="5968091"/>
              <a:ext cx="2322711" cy="1077383"/>
            </a:xfrm>
            <a:custGeom>
              <a:avLst/>
              <a:gdLst/>
              <a:ahLst/>
              <a:cxnLst>
                <a:cxn ang="0">
                  <a:pos x="285" y="305"/>
                </a:cxn>
                <a:cxn ang="0">
                  <a:pos x="489" y="315"/>
                </a:cxn>
                <a:cxn ang="0">
                  <a:pos x="1158" y="214"/>
                </a:cxn>
                <a:cxn ang="0">
                  <a:pos x="1864" y="98"/>
                </a:cxn>
                <a:cxn ang="0">
                  <a:pos x="2129" y="68"/>
                </a:cxn>
                <a:cxn ang="0">
                  <a:pos x="2255" y="28"/>
                </a:cxn>
                <a:cxn ang="0">
                  <a:pos x="2341" y="0"/>
                </a:cxn>
                <a:cxn ang="0">
                  <a:pos x="2262" y="58"/>
                </a:cxn>
                <a:cxn ang="0">
                  <a:pos x="2129" y="108"/>
                </a:cxn>
                <a:cxn ang="0">
                  <a:pos x="1561" y="224"/>
                </a:cxn>
                <a:cxn ang="0">
                  <a:pos x="645" y="342"/>
                </a:cxn>
                <a:cxn ang="0">
                  <a:pos x="471" y="380"/>
                </a:cxn>
                <a:cxn ang="0">
                  <a:pos x="370" y="448"/>
                </a:cxn>
                <a:cxn ang="0">
                  <a:pos x="194" y="509"/>
                </a:cxn>
                <a:cxn ang="0">
                  <a:pos x="0" y="478"/>
                </a:cxn>
                <a:cxn ang="0">
                  <a:pos x="176" y="438"/>
                </a:cxn>
                <a:cxn ang="0">
                  <a:pos x="305" y="370"/>
                </a:cxn>
                <a:cxn ang="0">
                  <a:pos x="136" y="322"/>
                </a:cxn>
                <a:cxn ang="0">
                  <a:pos x="141" y="322"/>
                </a:cxn>
                <a:cxn ang="0">
                  <a:pos x="154" y="317"/>
                </a:cxn>
                <a:cxn ang="0">
                  <a:pos x="171" y="315"/>
                </a:cxn>
                <a:cxn ang="0">
                  <a:pos x="196" y="310"/>
                </a:cxn>
                <a:cxn ang="0">
                  <a:pos x="219" y="305"/>
                </a:cxn>
                <a:cxn ang="0">
                  <a:pos x="244" y="302"/>
                </a:cxn>
                <a:cxn ang="0">
                  <a:pos x="267" y="302"/>
                </a:cxn>
                <a:cxn ang="0">
                  <a:pos x="285" y="305"/>
                </a:cxn>
              </a:cxnLst>
              <a:rect l="0" t="0" r="r" b="b"/>
              <a:pathLst>
                <a:path w="2341" h="509">
                  <a:moveTo>
                    <a:pt x="285" y="305"/>
                  </a:moveTo>
                  <a:lnTo>
                    <a:pt x="489" y="315"/>
                  </a:lnTo>
                  <a:lnTo>
                    <a:pt x="1158" y="214"/>
                  </a:lnTo>
                  <a:lnTo>
                    <a:pt x="1864" y="98"/>
                  </a:lnTo>
                  <a:lnTo>
                    <a:pt x="2129" y="68"/>
                  </a:lnTo>
                  <a:lnTo>
                    <a:pt x="2255" y="28"/>
                  </a:lnTo>
                  <a:lnTo>
                    <a:pt x="2341" y="0"/>
                  </a:lnTo>
                  <a:lnTo>
                    <a:pt x="2262" y="58"/>
                  </a:lnTo>
                  <a:lnTo>
                    <a:pt x="2129" y="108"/>
                  </a:lnTo>
                  <a:lnTo>
                    <a:pt x="1561" y="224"/>
                  </a:lnTo>
                  <a:lnTo>
                    <a:pt x="645" y="342"/>
                  </a:lnTo>
                  <a:lnTo>
                    <a:pt x="471" y="380"/>
                  </a:lnTo>
                  <a:lnTo>
                    <a:pt x="370" y="448"/>
                  </a:lnTo>
                  <a:lnTo>
                    <a:pt x="194" y="509"/>
                  </a:lnTo>
                  <a:lnTo>
                    <a:pt x="0" y="478"/>
                  </a:lnTo>
                  <a:lnTo>
                    <a:pt x="176" y="438"/>
                  </a:lnTo>
                  <a:lnTo>
                    <a:pt x="305" y="370"/>
                  </a:lnTo>
                  <a:lnTo>
                    <a:pt x="136" y="322"/>
                  </a:lnTo>
                  <a:lnTo>
                    <a:pt x="141" y="322"/>
                  </a:lnTo>
                  <a:lnTo>
                    <a:pt x="154" y="317"/>
                  </a:lnTo>
                  <a:lnTo>
                    <a:pt x="171" y="315"/>
                  </a:lnTo>
                  <a:lnTo>
                    <a:pt x="196" y="310"/>
                  </a:lnTo>
                  <a:lnTo>
                    <a:pt x="219" y="305"/>
                  </a:lnTo>
                  <a:lnTo>
                    <a:pt x="244" y="302"/>
                  </a:lnTo>
                  <a:lnTo>
                    <a:pt x="267" y="302"/>
                  </a:lnTo>
                  <a:lnTo>
                    <a:pt x="285" y="305"/>
                  </a:lnTo>
                  <a:close/>
                </a:path>
              </a:pathLst>
            </a:custGeom>
            <a:solidFill>
              <a:srgbClr val="919E9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9" name="Freeform 58">
              <a:extLst>
                <a:ext uri="{FF2B5EF4-FFF2-40B4-BE49-F238E27FC236}">
                  <a16:creationId xmlns:a16="http://schemas.microsoft.com/office/drawing/2014/main" id="{C559BEFB-FF6A-4699-9804-12E190422AAA}"/>
                </a:ext>
              </a:extLst>
            </p:cNvPr>
            <p:cNvSpPr>
              <a:spLocks/>
            </p:cNvSpPr>
            <p:nvPr/>
          </p:nvSpPr>
          <p:spPr bwMode="auto">
            <a:xfrm rot="21039533">
              <a:off x="10024895" y="6136679"/>
              <a:ext cx="245070" cy="654050"/>
            </a:xfrm>
            <a:custGeom>
              <a:avLst/>
              <a:gdLst/>
              <a:ahLst/>
              <a:cxnLst>
                <a:cxn ang="0">
                  <a:pos x="0" y="0"/>
                </a:cxn>
                <a:cxn ang="0">
                  <a:pos x="215" y="309"/>
                </a:cxn>
                <a:cxn ang="0">
                  <a:pos x="247" y="302"/>
                </a:cxn>
                <a:cxn ang="0">
                  <a:pos x="41" y="0"/>
                </a:cxn>
                <a:cxn ang="0">
                  <a:pos x="0" y="0"/>
                </a:cxn>
              </a:cxnLst>
              <a:rect l="0" t="0" r="r" b="b"/>
              <a:pathLst>
                <a:path w="247" h="309">
                  <a:moveTo>
                    <a:pt x="0" y="0"/>
                  </a:moveTo>
                  <a:lnTo>
                    <a:pt x="215" y="309"/>
                  </a:lnTo>
                  <a:lnTo>
                    <a:pt x="247" y="302"/>
                  </a:lnTo>
                  <a:lnTo>
                    <a:pt x="41" y="0"/>
                  </a:lnTo>
                  <a:lnTo>
                    <a:pt x="0" y="0"/>
                  </a:lnTo>
                  <a:close/>
                </a:path>
              </a:pathLst>
            </a:custGeom>
            <a:solidFill>
              <a:srgbClr val="F7E5D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59">
              <a:extLst>
                <a:ext uri="{FF2B5EF4-FFF2-40B4-BE49-F238E27FC236}">
                  <a16:creationId xmlns:a16="http://schemas.microsoft.com/office/drawing/2014/main" id="{81DE6D46-6D53-4AC6-AEE5-C75B39ACCFDA}"/>
                </a:ext>
              </a:extLst>
            </p:cNvPr>
            <p:cNvSpPr>
              <a:spLocks/>
            </p:cNvSpPr>
            <p:nvPr/>
          </p:nvSpPr>
          <p:spPr bwMode="auto">
            <a:xfrm rot="21039533">
              <a:off x="10228068" y="7501943"/>
              <a:ext cx="1173758" cy="220133"/>
            </a:xfrm>
            <a:custGeom>
              <a:avLst/>
              <a:gdLst/>
              <a:ahLst/>
              <a:cxnLst>
                <a:cxn ang="0">
                  <a:pos x="0" y="66"/>
                </a:cxn>
                <a:cxn ang="0">
                  <a:pos x="630" y="76"/>
                </a:cxn>
                <a:cxn ang="0">
                  <a:pos x="716" y="56"/>
                </a:cxn>
                <a:cxn ang="0">
                  <a:pos x="883" y="0"/>
                </a:cxn>
                <a:cxn ang="0">
                  <a:pos x="865" y="66"/>
                </a:cxn>
                <a:cxn ang="0">
                  <a:pos x="931" y="66"/>
                </a:cxn>
                <a:cxn ang="0">
                  <a:pos x="1079" y="66"/>
                </a:cxn>
                <a:cxn ang="0">
                  <a:pos x="1102" y="16"/>
                </a:cxn>
                <a:cxn ang="0">
                  <a:pos x="1183" y="66"/>
                </a:cxn>
                <a:cxn ang="0">
                  <a:pos x="1122" y="104"/>
                </a:cxn>
                <a:cxn ang="0">
                  <a:pos x="749" y="104"/>
                </a:cxn>
                <a:cxn ang="0">
                  <a:pos x="290" y="104"/>
                </a:cxn>
                <a:cxn ang="0">
                  <a:pos x="65" y="89"/>
                </a:cxn>
                <a:cxn ang="0">
                  <a:pos x="0" y="66"/>
                </a:cxn>
              </a:cxnLst>
              <a:rect l="0" t="0" r="r" b="b"/>
              <a:pathLst>
                <a:path w="1183" h="104">
                  <a:moveTo>
                    <a:pt x="0" y="66"/>
                  </a:moveTo>
                  <a:lnTo>
                    <a:pt x="630" y="76"/>
                  </a:lnTo>
                  <a:lnTo>
                    <a:pt x="716" y="56"/>
                  </a:lnTo>
                  <a:lnTo>
                    <a:pt x="883" y="0"/>
                  </a:lnTo>
                  <a:lnTo>
                    <a:pt x="865" y="66"/>
                  </a:lnTo>
                  <a:lnTo>
                    <a:pt x="931" y="66"/>
                  </a:lnTo>
                  <a:lnTo>
                    <a:pt x="1079" y="66"/>
                  </a:lnTo>
                  <a:lnTo>
                    <a:pt x="1102" y="16"/>
                  </a:lnTo>
                  <a:lnTo>
                    <a:pt x="1183" y="66"/>
                  </a:lnTo>
                  <a:lnTo>
                    <a:pt x="1122" y="104"/>
                  </a:lnTo>
                  <a:lnTo>
                    <a:pt x="749" y="104"/>
                  </a:lnTo>
                  <a:lnTo>
                    <a:pt x="290" y="104"/>
                  </a:lnTo>
                  <a:lnTo>
                    <a:pt x="65" y="89"/>
                  </a:lnTo>
                  <a:lnTo>
                    <a:pt x="0" y="66"/>
                  </a:lnTo>
                  <a:close/>
                </a:path>
              </a:pathLst>
            </a:custGeom>
            <a:solidFill>
              <a:srgbClr val="919E9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1" name="Freeform 60">
              <a:extLst>
                <a:ext uri="{FF2B5EF4-FFF2-40B4-BE49-F238E27FC236}">
                  <a16:creationId xmlns:a16="http://schemas.microsoft.com/office/drawing/2014/main" id="{9164318C-0968-4F45-BAD6-768CA0F0F0CA}"/>
                </a:ext>
              </a:extLst>
            </p:cNvPr>
            <p:cNvSpPr>
              <a:spLocks/>
            </p:cNvSpPr>
            <p:nvPr/>
          </p:nvSpPr>
          <p:spPr bwMode="auto">
            <a:xfrm rot="21039533">
              <a:off x="11819296" y="7209092"/>
              <a:ext cx="853281" cy="287867"/>
            </a:xfrm>
            <a:custGeom>
              <a:avLst/>
              <a:gdLst/>
              <a:ahLst/>
              <a:cxnLst>
                <a:cxn ang="0">
                  <a:pos x="0" y="126"/>
                </a:cxn>
                <a:cxn ang="0">
                  <a:pos x="368" y="55"/>
                </a:cxn>
                <a:cxn ang="0">
                  <a:pos x="494" y="7"/>
                </a:cxn>
                <a:cxn ang="0">
                  <a:pos x="562" y="0"/>
                </a:cxn>
                <a:cxn ang="0">
                  <a:pos x="507" y="40"/>
                </a:cxn>
                <a:cxn ang="0">
                  <a:pos x="860" y="98"/>
                </a:cxn>
                <a:cxn ang="0">
                  <a:pos x="653" y="98"/>
                </a:cxn>
                <a:cxn ang="0">
                  <a:pos x="590" y="136"/>
                </a:cxn>
                <a:cxn ang="0">
                  <a:pos x="590" y="103"/>
                </a:cxn>
                <a:cxn ang="0">
                  <a:pos x="479" y="103"/>
                </a:cxn>
                <a:cxn ang="0">
                  <a:pos x="340" y="136"/>
                </a:cxn>
                <a:cxn ang="0">
                  <a:pos x="424" y="98"/>
                </a:cxn>
                <a:cxn ang="0">
                  <a:pos x="197" y="126"/>
                </a:cxn>
                <a:cxn ang="0">
                  <a:pos x="81" y="136"/>
                </a:cxn>
                <a:cxn ang="0">
                  <a:pos x="0" y="126"/>
                </a:cxn>
              </a:cxnLst>
              <a:rect l="0" t="0" r="r" b="b"/>
              <a:pathLst>
                <a:path w="860" h="136">
                  <a:moveTo>
                    <a:pt x="0" y="126"/>
                  </a:moveTo>
                  <a:lnTo>
                    <a:pt x="368" y="55"/>
                  </a:lnTo>
                  <a:lnTo>
                    <a:pt x="494" y="7"/>
                  </a:lnTo>
                  <a:lnTo>
                    <a:pt x="562" y="0"/>
                  </a:lnTo>
                  <a:lnTo>
                    <a:pt x="507" y="40"/>
                  </a:lnTo>
                  <a:lnTo>
                    <a:pt x="860" y="98"/>
                  </a:lnTo>
                  <a:lnTo>
                    <a:pt x="653" y="98"/>
                  </a:lnTo>
                  <a:lnTo>
                    <a:pt x="590" y="136"/>
                  </a:lnTo>
                  <a:lnTo>
                    <a:pt x="590" y="103"/>
                  </a:lnTo>
                  <a:lnTo>
                    <a:pt x="479" y="103"/>
                  </a:lnTo>
                  <a:lnTo>
                    <a:pt x="340" y="136"/>
                  </a:lnTo>
                  <a:lnTo>
                    <a:pt x="424" y="98"/>
                  </a:lnTo>
                  <a:lnTo>
                    <a:pt x="197" y="126"/>
                  </a:lnTo>
                  <a:lnTo>
                    <a:pt x="81" y="136"/>
                  </a:lnTo>
                  <a:lnTo>
                    <a:pt x="0" y="126"/>
                  </a:lnTo>
                  <a:close/>
                </a:path>
              </a:pathLst>
            </a:custGeom>
            <a:solidFill>
              <a:srgbClr val="00306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2" name="Freeform 61">
              <a:extLst>
                <a:ext uri="{FF2B5EF4-FFF2-40B4-BE49-F238E27FC236}">
                  <a16:creationId xmlns:a16="http://schemas.microsoft.com/office/drawing/2014/main" id="{FF4FFCCC-396A-4575-A6D9-BBC5E4239A0E}"/>
                </a:ext>
              </a:extLst>
            </p:cNvPr>
            <p:cNvSpPr>
              <a:spLocks/>
            </p:cNvSpPr>
            <p:nvPr/>
          </p:nvSpPr>
          <p:spPr bwMode="auto">
            <a:xfrm rot="21039533">
              <a:off x="11931895" y="5996913"/>
              <a:ext cx="2285008" cy="1066800"/>
            </a:xfrm>
            <a:custGeom>
              <a:avLst/>
              <a:gdLst/>
              <a:ahLst/>
              <a:cxnLst>
                <a:cxn ang="0">
                  <a:pos x="121" y="458"/>
                </a:cxn>
                <a:cxn ang="0">
                  <a:pos x="272" y="428"/>
                </a:cxn>
                <a:cxn ang="0">
                  <a:pos x="383" y="345"/>
                </a:cxn>
                <a:cxn ang="0">
                  <a:pos x="646" y="300"/>
                </a:cxn>
                <a:cxn ang="0">
                  <a:pos x="1471" y="186"/>
                </a:cxn>
                <a:cxn ang="0">
                  <a:pos x="1998" y="93"/>
                </a:cxn>
                <a:cxn ang="0">
                  <a:pos x="2210" y="38"/>
                </a:cxn>
                <a:cxn ang="0">
                  <a:pos x="2303" y="0"/>
                </a:cxn>
                <a:cxn ang="0">
                  <a:pos x="2192" y="76"/>
                </a:cxn>
                <a:cxn ang="0">
                  <a:pos x="1854" y="159"/>
                </a:cxn>
                <a:cxn ang="0">
                  <a:pos x="1415" y="244"/>
                </a:cxn>
                <a:cxn ang="0">
                  <a:pos x="532" y="355"/>
                </a:cxn>
                <a:cxn ang="0">
                  <a:pos x="421" y="400"/>
                </a:cxn>
                <a:cxn ang="0">
                  <a:pos x="280" y="476"/>
                </a:cxn>
                <a:cxn ang="0">
                  <a:pos x="187" y="504"/>
                </a:cxn>
                <a:cxn ang="0">
                  <a:pos x="0" y="476"/>
                </a:cxn>
                <a:cxn ang="0">
                  <a:pos x="121" y="458"/>
                </a:cxn>
              </a:cxnLst>
              <a:rect l="0" t="0" r="r" b="b"/>
              <a:pathLst>
                <a:path w="2303" h="504">
                  <a:moveTo>
                    <a:pt x="121" y="458"/>
                  </a:moveTo>
                  <a:lnTo>
                    <a:pt x="272" y="428"/>
                  </a:lnTo>
                  <a:lnTo>
                    <a:pt x="383" y="345"/>
                  </a:lnTo>
                  <a:lnTo>
                    <a:pt x="646" y="300"/>
                  </a:lnTo>
                  <a:lnTo>
                    <a:pt x="1471" y="186"/>
                  </a:lnTo>
                  <a:lnTo>
                    <a:pt x="1998" y="93"/>
                  </a:lnTo>
                  <a:lnTo>
                    <a:pt x="2210" y="38"/>
                  </a:lnTo>
                  <a:lnTo>
                    <a:pt x="2303" y="0"/>
                  </a:lnTo>
                  <a:lnTo>
                    <a:pt x="2192" y="76"/>
                  </a:lnTo>
                  <a:lnTo>
                    <a:pt x="1854" y="159"/>
                  </a:lnTo>
                  <a:lnTo>
                    <a:pt x="1415" y="244"/>
                  </a:lnTo>
                  <a:lnTo>
                    <a:pt x="532" y="355"/>
                  </a:lnTo>
                  <a:lnTo>
                    <a:pt x="421" y="400"/>
                  </a:lnTo>
                  <a:lnTo>
                    <a:pt x="280" y="476"/>
                  </a:lnTo>
                  <a:lnTo>
                    <a:pt x="187" y="504"/>
                  </a:lnTo>
                  <a:lnTo>
                    <a:pt x="0" y="476"/>
                  </a:lnTo>
                  <a:lnTo>
                    <a:pt x="121" y="458"/>
                  </a:lnTo>
                  <a:close/>
                </a:path>
              </a:pathLst>
            </a:custGeom>
            <a:solidFill>
              <a:srgbClr val="5E7287"/>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62">
              <a:extLst>
                <a:ext uri="{FF2B5EF4-FFF2-40B4-BE49-F238E27FC236}">
                  <a16:creationId xmlns:a16="http://schemas.microsoft.com/office/drawing/2014/main" id="{5CB73697-963A-4D4C-B49A-58C1CB0C348D}"/>
                </a:ext>
              </a:extLst>
            </p:cNvPr>
            <p:cNvSpPr>
              <a:spLocks/>
            </p:cNvSpPr>
            <p:nvPr/>
          </p:nvSpPr>
          <p:spPr bwMode="auto">
            <a:xfrm rot="21039533">
              <a:off x="9868445" y="6342455"/>
              <a:ext cx="348258" cy="618067"/>
            </a:xfrm>
            <a:custGeom>
              <a:avLst/>
              <a:gdLst/>
              <a:ahLst/>
              <a:cxnLst>
                <a:cxn ang="0">
                  <a:pos x="235" y="0"/>
                </a:cxn>
                <a:cxn ang="0">
                  <a:pos x="177" y="32"/>
                </a:cxn>
                <a:cxn ang="0">
                  <a:pos x="139" y="70"/>
                </a:cxn>
                <a:cxn ang="0">
                  <a:pos x="111" y="103"/>
                </a:cxn>
                <a:cxn ang="0">
                  <a:pos x="94" y="133"/>
                </a:cxn>
                <a:cxn ang="0">
                  <a:pos x="79" y="151"/>
                </a:cxn>
                <a:cxn ang="0">
                  <a:pos x="61" y="158"/>
                </a:cxn>
                <a:cxn ang="0">
                  <a:pos x="38" y="148"/>
                </a:cxn>
                <a:cxn ang="0">
                  <a:pos x="0" y="115"/>
                </a:cxn>
                <a:cxn ang="0">
                  <a:pos x="21" y="153"/>
                </a:cxn>
                <a:cxn ang="0">
                  <a:pos x="48" y="188"/>
                </a:cxn>
                <a:cxn ang="0">
                  <a:pos x="71" y="206"/>
                </a:cxn>
                <a:cxn ang="0">
                  <a:pos x="89" y="209"/>
                </a:cxn>
                <a:cxn ang="0">
                  <a:pos x="106" y="199"/>
                </a:cxn>
                <a:cxn ang="0">
                  <a:pos x="124" y="183"/>
                </a:cxn>
                <a:cxn ang="0">
                  <a:pos x="144" y="161"/>
                </a:cxn>
                <a:cxn ang="0">
                  <a:pos x="164" y="136"/>
                </a:cxn>
                <a:cxn ang="0">
                  <a:pos x="192" y="110"/>
                </a:cxn>
                <a:cxn ang="0">
                  <a:pos x="235" y="115"/>
                </a:cxn>
                <a:cxn ang="0">
                  <a:pos x="250" y="173"/>
                </a:cxn>
                <a:cxn ang="0">
                  <a:pos x="220" y="234"/>
                </a:cxn>
                <a:cxn ang="0">
                  <a:pos x="182" y="256"/>
                </a:cxn>
                <a:cxn ang="0">
                  <a:pos x="59" y="249"/>
                </a:cxn>
                <a:cxn ang="0">
                  <a:pos x="74" y="277"/>
                </a:cxn>
                <a:cxn ang="0">
                  <a:pos x="197" y="292"/>
                </a:cxn>
                <a:cxn ang="0">
                  <a:pos x="283" y="262"/>
                </a:cxn>
                <a:cxn ang="0">
                  <a:pos x="321" y="219"/>
                </a:cxn>
                <a:cxn ang="0">
                  <a:pos x="351" y="183"/>
                </a:cxn>
                <a:cxn ang="0">
                  <a:pos x="235" y="0"/>
                </a:cxn>
              </a:cxnLst>
              <a:rect l="0" t="0" r="r" b="b"/>
              <a:pathLst>
                <a:path w="351" h="292">
                  <a:moveTo>
                    <a:pt x="235" y="0"/>
                  </a:moveTo>
                  <a:lnTo>
                    <a:pt x="177" y="32"/>
                  </a:lnTo>
                  <a:lnTo>
                    <a:pt x="139" y="70"/>
                  </a:lnTo>
                  <a:lnTo>
                    <a:pt x="111" y="103"/>
                  </a:lnTo>
                  <a:lnTo>
                    <a:pt x="94" y="133"/>
                  </a:lnTo>
                  <a:lnTo>
                    <a:pt x="79" y="151"/>
                  </a:lnTo>
                  <a:lnTo>
                    <a:pt x="61" y="158"/>
                  </a:lnTo>
                  <a:lnTo>
                    <a:pt x="38" y="148"/>
                  </a:lnTo>
                  <a:lnTo>
                    <a:pt x="0" y="115"/>
                  </a:lnTo>
                  <a:lnTo>
                    <a:pt x="21" y="153"/>
                  </a:lnTo>
                  <a:lnTo>
                    <a:pt x="48" y="188"/>
                  </a:lnTo>
                  <a:lnTo>
                    <a:pt x="71" y="206"/>
                  </a:lnTo>
                  <a:lnTo>
                    <a:pt x="89" y="209"/>
                  </a:lnTo>
                  <a:lnTo>
                    <a:pt x="106" y="199"/>
                  </a:lnTo>
                  <a:lnTo>
                    <a:pt x="124" y="183"/>
                  </a:lnTo>
                  <a:lnTo>
                    <a:pt x="144" y="161"/>
                  </a:lnTo>
                  <a:lnTo>
                    <a:pt x="164" y="136"/>
                  </a:lnTo>
                  <a:lnTo>
                    <a:pt x="192" y="110"/>
                  </a:lnTo>
                  <a:lnTo>
                    <a:pt x="235" y="115"/>
                  </a:lnTo>
                  <a:lnTo>
                    <a:pt x="250" y="173"/>
                  </a:lnTo>
                  <a:lnTo>
                    <a:pt x="220" y="234"/>
                  </a:lnTo>
                  <a:lnTo>
                    <a:pt x="182" y="256"/>
                  </a:lnTo>
                  <a:lnTo>
                    <a:pt x="59" y="249"/>
                  </a:lnTo>
                  <a:lnTo>
                    <a:pt x="74" y="277"/>
                  </a:lnTo>
                  <a:lnTo>
                    <a:pt x="197" y="292"/>
                  </a:lnTo>
                  <a:lnTo>
                    <a:pt x="283" y="262"/>
                  </a:lnTo>
                  <a:lnTo>
                    <a:pt x="321" y="219"/>
                  </a:lnTo>
                  <a:lnTo>
                    <a:pt x="351" y="183"/>
                  </a:lnTo>
                  <a:lnTo>
                    <a:pt x="235" y="0"/>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4" name="Freeform 63">
              <a:extLst>
                <a:ext uri="{FF2B5EF4-FFF2-40B4-BE49-F238E27FC236}">
                  <a16:creationId xmlns:a16="http://schemas.microsoft.com/office/drawing/2014/main" id="{D811CA36-1C8F-4DAD-B565-46F87885E94D}"/>
                </a:ext>
              </a:extLst>
            </p:cNvPr>
            <p:cNvSpPr>
              <a:spLocks/>
            </p:cNvSpPr>
            <p:nvPr/>
          </p:nvSpPr>
          <p:spPr bwMode="auto">
            <a:xfrm rot="21039533">
              <a:off x="11629371" y="5747083"/>
              <a:ext cx="2447726" cy="931333"/>
            </a:xfrm>
            <a:custGeom>
              <a:avLst/>
              <a:gdLst/>
              <a:ahLst/>
              <a:cxnLst>
                <a:cxn ang="0">
                  <a:pos x="0" y="440"/>
                </a:cxn>
                <a:cxn ang="0">
                  <a:pos x="58" y="430"/>
                </a:cxn>
                <a:cxn ang="0">
                  <a:pos x="116" y="418"/>
                </a:cxn>
                <a:cxn ang="0">
                  <a:pos x="172" y="408"/>
                </a:cxn>
                <a:cxn ang="0">
                  <a:pos x="232" y="398"/>
                </a:cxn>
                <a:cxn ang="0">
                  <a:pos x="290" y="385"/>
                </a:cxn>
                <a:cxn ang="0">
                  <a:pos x="348" y="375"/>
                </a:cxn>
                <a:cxn ang="0">
                  <a:pos x="406" y="365"/>
                </a:cxn>
                <a:cxn ang="0">
                  <a:pos x="467" y="352"/>
                </a:cxn>
                <a:cxn ang="0">
                  <a:pos x="525" y="342"/>
                </a:cxn>
                <a:cxn ang="0">
                  <a:pos x="585" y="330"/>
                </a:cxn>
                <a:cxn ang="0">
                  <a:pos x="646" y="319"/>
                </a:cxn>
                <a:cxn ang="0">
                  <a:pos x="707" y="307"/>
                </a:cxn>
                <a:cxn ang="0">
                  <a:pos x="767" y="297"/>
                </a:cxn>
                <a:cxn ang="0">
                  <a:pos x="828" y="284"/>
                </a:cxn>
                <a:cxn ang="0">
                  <a:pos x="888" y="274"/>
                </a:cxn>
                <a:cxn ang="0">
                  <a:pos x="949" y="262"/>
                </a:cxn>
                <a:cxn ang="0">
                  <a:pos x="1012" y="251"/>
                </a:cxn>
                <a:cxn ang="0">
                  <a:pos x="1072" y="239"/>
                </a:cxn>
                <a:cxn ang="0">
                  <a:pos x="1135" y="229"/>
                </a:cxn>
                <a:cxn ang="0">
                  <a:pos x="1198" y="219"/>
                </a:cxn>
                <a:cxn ang="0">
                  <a:pos x="1262" y="206"/>
                </a:cxn>
                <a:cxn ang="0">
                  <a:pos x="1325" y="196"/>
                </a:cxn>
                <a:cxn ang="0">
                  <a:pos x="1388" y="186"/>
                </a:cxn>
                <a:cxn ang="0">
                  <a:pos x="1453" y="176"/>
                </a:cxn>
                <a:cxn ang="0">
                  <a:pos x="1516" y="163"/>
                </a:cxn>
                <a:cxn ang="0">
                  <a:pos x="1582" y="153"/>
                </a:cxn>
                <a:cxn ang="0">
                  <a:pos x="1648" y="143"/>
                </a:cxn>
                <a:cxn ang="0">
                  <a:pos x="1713" y="133"/>
                </a:cxn>
                <a:cxn ang="0">
                  <a:pos x="1779" y="123"/>
                </a:cxn>
                <a:cxn ang="0">
                  <a:pos x="1844" y="113"/>
                </a:cxn>
                <a:cxn ang="0">
                  <a:pos x="1910" y="105"/>
                </a:cxn>
                <a:cxn ang="0">
                  <a:pos x="1978" y="95"/>
                </a:cxn>
                <a:cxn ang="0">
                  <a:pos x="2200" y="58"/>
                </a:cxn>
                <a:cxn ang="0">
                  <a:pos x="2230" y="53"/>
                </a:cxn>
                <a:cxn ang="0">
                  <a:pos x="2261" y="50"/>
                </a:cxn>
                <a:cxn ang="0">
                  <a:pos x="2291" y="45"/>
                </a:cxn>
                <a:cxn ang="0">
                  <a:pos x="2319" y="40"/>
                </a:cxn>
                <a:cxn ang="0">
                  <a:pos x="2346" y="35"/>
                </a:cxn>
                <a:cxn ang="0">
                  <a:pos x="2372" y="25"/>
                </a:cxn>
                <a:cxn ang="0">
                  <a:pos x="2399" y="15"/>
                </a:cxn>
                <a:cxn ang="0">
                  <a:pos x="2425" y="0"/>
                </a:cxn>
                <a:cxn ang="0">
                  <a:pos x="2467" y="12"/>
                </a:cxn>
                <a:cxn ang="0">
                  <a:pos x="2404" y="58"/>
                </a:cxn>
                <a:cxn ang="0">
                  <a:pos x="1226" y="246"/>
                </a:cxn>
                <a:cxn ang="0">
                  <a:pos x="167" y="433"/>
                </a:cxn>
                <a:cxn ang="0">
                  <a:pos x="0" y="440"/>
                </a:cxn>
              </a:cxnLst>
              <a:rect l="0" t="0" r="r" b="b"/>
              <a:pathLst>
                <a:path w="2467" h="440">
                  <a:moveTo>
                    <a:pt x="0" y="440"/>
                  </a:moveTo>
                  <a:lnTo>
                    <a:pt x="58" y="430"/>
                  </a:lnTo>
                  <a:lnTo>
                    <a:pt x="116" y="418"/>
                  </a:lnTo>
                  <a:lnTo>
                    <a:pt x="172" y="408"/>
                  </a:lnTo>
                  <a:lnTo>
                    <a:pt x="232" y="398"/>
                  </a:lnTo>
                  <a:lnTo>
                    <a:pt x="290" y="385"/>
                  </a:lnTo>
                  <a:lnTo>
                    <a:pt x="348" y="375"/>
                  </a:lnTo>
                  <a:lnTo>
                    <a:pt x="406" y="365"/>
                  </a:lnTo>
                  <a:lnTo>
                    <a:pt x="467" y="352"/>
                  </a:lnTo>
                  <a:lnTo>
                    <a:pt x="525" y="342"/>
                  </a:lnTo>
                  <a:lnTo>
                    <a:pt x="585" y="330"/>
                  </a:lnTo>
                  <a:lnTo>
                    <a:pt x="646" y="319"/>
                  </a:lnTo>
                  <a:lnTo>
                    <a:pt x="707" y="307"/>
                  </a:lnTo>
                  <a:lnTo>
                    <a:pt x="767" y="297"/>
                  </a:lnTo>
                  <a:lnTo>
                    <a:pt x="828" y="284"/>
                  </a:lnTo>
                  <a:lnTo>
                    <a:pt x="888" y="274"/>
                  </a:lnTo>
                  <a:lnTo>
                    <a:pt x="949" y="262"/>
                  </a:lnTo>
                  <a:lnTo>
                    <a:pt x="1012" y="251"/>
                  </a:lnTo>
                  <a:lnTo>
                    <a:pt x="1072" y="239"/>
                  </a:lnTo>
                  <a:lnTo>
                    <a:pt x="1135" y="229"/>
                  </a:lnTo>
                  <a:lnTo>
                    <a:pt x="1198" y="219"/>
                  </a:lnTo>
                  <a:lnTo>
                    <a:pt x="1262" y="206"/>
                  </a:lnTo>
                  <a:lnTo>
                    <a:pt x="1325" y="196"/>
                  </a:lnTo>
                  <a:lnTo>
                    <a:pt x="1388" y="186"/>
                  </a:lnTo>
                  <a:lnTo>
                    <a:pt x="1453" y="176"/>
                  </a:lnTo>
                  <a:lnTo>
                    <a:pt x="1516" y="163"/>
                  </a:lnTo>
                  <a:lnTo>
                    <a:pt x="1582" y="153"/>
                  </a:lnTo>
                  <a:lnTo>
                    <a:pt x="1648" y="143"/>
                  </a:lnTo>
                  <a:lnTo>
                    <a:pt x="1713" y="133"/>
                  </a:lnTo>
                  <a:lnTo>
                    <a:pt x="1779" y="123"/>
                  </a:lnTo>
                  <a:lnTo>
                    <a:pt x="1844" y="113"/>
                  </a:lnTo>
                  <a:lnTo>
                    <a:pt x="1910" y="105"/>
                  </a:lnTo>
                  <a:lnTo>
                    <a:pt x="1978" y="95"/>
                  </a:lnTo>
                  <a:lnTo>
                    <a:pt x="2200" y="58"/>
                  </a:lnTo>
                  <a:lnTo>
                    <a:pt x="2230" y="53"/>
                  </a:lnTo>
                  <a:lnTo>
                    <a:pt x="2261" y="50"/>
                  </a:lnTo>
                  <a:lnTo>
                    <a:pt x="2291" y="45"/>
                  </a:lnTo>
                  <a:lnTo>
                    <a:pt x="2319" y="40"/>
                  </a:lnTo>
                  <a:lnTo>
                    <a:pt x="2346" y="35"/>
                  </a:lnTo>
                  <a:lnTo>
                    <a:pt x="2372" y="25"/>
                  </a:lnTo>
                  <a:lnTo>
                    <a:pt x="2399" y="15"/>
                  </a:lnTo>
                  <a:lnTo>
                    <a:pt x="2425" y="0"/>
                  </a:lnTo>
                  <a:lnTo>
                    <a:pt x="2467" y="12"/>
                  </a:lnTo>
                  <a:lnTo>
                    <a:pt x="2404" y="58"/>
                  </a:lnTo>
                  <a:lnTo>
                    <a:pt x="1226" y="246"/>
                  </a:lnTo>
                  <a:lnTo>
                    <a:pt x="167" y="433"/>
                  </a:lnTo>
                  <a:lnTo>
                    <a:pt x="0" y="440"/>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5" name="Freeform 64">
              <a:extLst>
                <a:ext uri="{FF2B5EF4-FFF2-40B4-BE49-F238E27FC236}">
                  <a16:creationId xmlns:a16="http://schemas.microsoft.com/office/drawing/2014/main" id="{54BE23C3-57E9-477F-B710-7E519FEF5108}"/>
                </a:ext>
              </a:extLst>
            </p:cNvPr>
            <p:cNvSpPr>
              <a:spLocks/>
            </p:cNvSpPr>
            <p:nvPr/>
          </p:nvSpPr>
          <p:spPr bwMode="auto">
            <a:xfrm rot="21039533">
              <a:off x="10793608" y="7343501"/>
              <a:ext cx="185539" cy="97367"/>
            </a:xfrm>
            <a:custGeom>
              <a:avLst/>
              <a:gdLst/>
              <a:ahLst/>
              <a:cxnLst>
                <a:cxn ang="0">
                  <a:pos x="0" y="46"/>
                </a:cxn>
                <a:cxn ang="0">
                  <a:pos x="187" y="0"/>
                </a:cxn>
                <a:cxn ang="0">
                  <a:pos x="53" y="0"/>
                </a:cxn>
                <a:cxn ang="0">
                  <a:pos x="0" y="46"/>
                </a:cxn>
              </a:cxnLst>
              <a:rect l="0" t="0" r="r" b="b"/>
              <a:pathLst>
                <a:path w="187" h="46">
                  <a:moveTo>
                    <a:pt x="0" y="46"/>
                  </a:moveTo>
                  <a:lnTo>
                    <a:pt x="187" y="0"/>
                  </a:lnTo>
                  <a:lnTo>
                    <a:pt x="53" y="0"/>
                  </a:lnTo>
                  <a:lnTo>
                    <a:pt x="0" y="46"/>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6" name="Freeform 65">
              <a:extLst>
                <a:ext uri="{FF2B5EF4-FFF2-40B4-BE49-F238E27FC236}">
                  <a16:creationId xmlns:a16="http://schemas.microsoft.com/office/drawing/2014/main" id="{F1198014-3F6D-44B2-8588-DF02BFF7E57A}"/>
                </a:ext>
              </a:extLst>
            </p:cNvPr>
            <p:cNvSpPr>
              <a:spLocks/>
            </p:cNvSpPr>
            <p:nvPr/>
          </p:nvSpPr>
          <p:spPr bwMode="auto">
            <a:xfrm rot="21039533">
              <a:off x="10191462" y="7507776"/>
              <a:ext cx="256977" cy="143933"/>
            </a:xfrm>
            <a:custGeom>
              <a:avLst/>
              <a:gdLst/>
              <a:ahLst/>
              <a:cxnLst>
                <a:cxn ang="0">
                  <a:pos x="0" y="43"/>
                </a:cxn>
                <a:cxn ang="0">
                  <a:pos x="249" y="0"/>
                </a:cxn>
                <a:cxn ang="0">
                  <a:pos x="259" y="48"/>
                </a:cxn>
                <a:cxn ang="0">
                  <a:pos x="5" y="68"/>
                </a:cxn>
                <a:cxn ang="0">
                  <a:pos x="0" y="43"/>
                </a:cxn>
              </a:cxnLst>
              <a:rect l="0" t="0" r="r" b="b"/>
              <a:pathLst>
                <a:path w="259" h="68">
                  <a:moveTo>
                    <a:pt x="0" y="43"/>
                  </a:moveTo>
                  <a:lnTo>
                    <a:pt x="249" y="0"/>
                  </a:lnTo>
                  <a:lnTo>
                    <a:pt x="259" y="48"/>
                  </a:lnTo>
                  <a:lnTo>
                    <a:pt x="5" y="68"/>
                  </a:lnTo>
                  <a:lnTo>
                    <a:pt x="0" y="43"/>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7" name="Freeform 66">
              <a:extLst>
                <a:ext uri="{FF2B5EF4-FFF2-40B4-BE49-F238E27FC236}">
                  <a16:creationId xmlns:a16="http://schemas.microsoft.com/office/drawing/2014/main" id="{CAAE1CFA-F81A-4C71-A8EB-1ABE41739D55}"/>
                </a:ext>
              </a:extLst>
            </p:cNvPr>
            <p:cNvSpPr>
              <a:spLocks/>
            </p:cNvSpPr>
            <p:nvPr/>
          </p:nvSpPr>
          <p:spPr bwMode="auto">
            <a:xfrm rot="21039533">
              <a:off x="10428274" y="7374599"/>
              <a:ext cx="413742" cy="171450"/>
            </a:xfrm>
            <a:custGeom>
              <a:avLst/>
              <a:gdLst/>
              <a:ahLst/>
              <a:cxnLst>
                <a:cxn ang="0">
                  <a:pos x="0" y="43"/>
                </a:cxn>
                <a:cxn ang="0">
                  <a:pos x="417" y="0"/>
                </a:cxn>
                <a:cxn ang="0">
                  <a:pos x="379" y="43"/>
                </a:cxn>
                <a:cxn ang="0">
                  <a:pos x="5" y="81"/>
                </a:cxn>
                <a:cxn ang="0">
                  <a:pos x="0" y="43"/>
                </a:cxn>
              </a:cxnLst>
              <a:rect l="0" t="0" r="r" b="b"/>
              <a:pathLst>
                <a:path w="417" h="81">
                  <a:moveTo>
                    <a:pt x="0" y="43"/>
                  </a:moveTo>
                  <a:lnTo>
                    <a:pt x="417" y="0"/>
                  </a:lnTo>
                  <a:lnTo>
                    <a:pt x="379" y="43"/>
                  </a:lnTo>
                  <a:lnTo>
                    <a:pt x="5" y="81"/>
                  </a:lnTo>
                  <a:lnTo>
                    <a:pt x="0" y="43"/>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8" name="Freeform 67">
              <a:extLst>
                <a:ext uri="{FF2B5EF4-FFF2-40B4-BE49-F238E27FC236}">
                  <a16:creationId xmlns:a16="http://schemas.microsoft.com/office/drawing/2014/main" id="{55C07F35-8E62-4834-9AF4-24DC02B9E8A8}"/>
                </a:ext>
              </a:extLst>
            </p:cNvPr>
            <p:cNvSpPr>
              <a:spLocks/>
            </p:cNvSpPr>
            <p:nvPr/>
          </p:nvSpPr>
          <p:spPr bwMode="auto">
            <a:xfrm rot="21039533">
              <a:off x="12807097" y="5603195"/>
              <a:ext cx="179586" cy="698500"/>
            </a:xfrm>
            <a:custGeom>
              <a:avLst/>
              <a:gdLst/>
              <a:ahLst/>
              <a:cxnLst>
                <a:cxn ang="0">
                  <a:pos x="0" y="22"/>
                </a:cxn>
                <a:cxn ang="0">
                  <a:pos x="149" y="0"/>
                </a:cxn>
                <a:cxn ang="0">
                  <a:pos x="159" y="10"/>
                </a:cxn>
                <a:cxn ang="0">
                  <a:pos x="149" y="83"/>
                </a:cxn>
                <a:cxn ang="0">
                  <a:pos x="151" y="156"/>
                </a:cxn>
                <a:cxn ang="0">
                  <a:pos x="164" y="229"/>
                </a:cxn>
                <a:cxn ang="0">
                  <a:pos x="181" y="302"/>
                </a:cxn>
                <a:cxn ang="0">
                  <a:pos x="30" y="330"/>
                </a:cxn>
                <a:cxn ang="0">
                  <a:pos x="15" y="252"/>
                </a:cxn>
                <a:cxn ang="0">
                  <a:pos x="5" y="176"/>
                </a:cxn>
                <a:cxn ang="0">
                  <a:pos x="0" y="103"/>
                </a:cxn>
                <a:cxn ang="0">
                  <a:pos x="0" y="22"/>
                </a:cxn>
              </a:cxnLst>
              <a:rect l="0" t="0" r="r" b="b"/>
              <a:pathLst>
                <a:path w="181" h="330">
                  <a:moveTo>
                    <a:pt x="0" y="22"/>
                  </a:moveTo>
                  <a:lnTo>
                    <a:pt x="149" y="0"/>
                  </a:lnTo>
                  <a:lnTo>
                    <a:pt x="159" y="10"/>
                  </a:lnTo>
                  <a:lnTo>
                    <a:pt x="149" y="83"/>
                  </a:lnTo>
                  <a:lnTo>
                    <a:pt x="151" y="156"/>
                  </a:lnTo>
                  <a:lnTo>
                    <a:pt x="164" y="229"/>
                  </a:lnTo>
                  <a:lnTo>
                    <a:pt x="181" y="302"/>
                  </a:lnTo>
                  <a:lnTo>
                    <a:pt x="30" y="330"/>
                  </a:lnTo>
                  <a:lnTo>
                    <a:pt x="15" y="252"/>
                  </a:lnTo>
                  <a:lnTo>
                    <a:pt x="5" y="176"/>
                  </a:lnTo>
                  <a:lnTo>
                    <a:pt x="0" y="103"/>
                  </a:lnTo>
                  <a:lnTo>
                    <a:pt x="0" y="22"/>
                  </a:lnTo>
                  <a:close/>
                </a:path>
              </a:pathLst>
            </a:custGeom>
            <a:solidFill>
              <a:srgbClr val="A0A5A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69" name="Freeform 68">
              <a:extLst>
                <a:ext uri="{FF2B5EF4-FFF2-40B4-BE49-F238E27FC236}">
                  <a16:creationId xmlns:a16="http://schemas.microsoft.com/office/drawing/2014/main" id="{D6A218FA-706D-4BC3-BD77-E48BAFC9CBE1}"/>
                </a:ext>
              </a:extLst>
            </p:cNvPr>
            <p:cNvSpPr>
              <a:spLocks/>
            </p:cNvSpPr>
            <p:nvPr/>
          </p:nvSpPr>
          <p:spPr bwMode="auto">
            <a:xfrm rot="21039533">
              <a:off x="12820513" y="5629688"/>
              <a:ext cx="137914" cy="628650"/>
            </a:xfrm>
            <a:custGeom>
              <a:avLst/>
              <a:gdLst/>
              <a:ahLst/>
              <a:cxnLst>
                <a:cxn ang="0">
                  <a:pos x="2" y="20"/>
                </a:cxn>
                <a:cxn ang="0">
                  <a:pos x="0" y="86"/>
                </a:cxn>
                <a:cxn ang="0">
                  <a:pos x="0" y="154"/>
                </a:cxn>
                <a:cxn ang="0">
                  <a:pos x="10" y="222"/>
                </a:cxn>
                <a:cxn ang="0">
                  <a:pos x="33" y="297"/>
                </a:cxn>
                <a:cxn ang="0">
                  <a:pos x="139" y="285"/>
                </a:cxn>
                <a:cxn ang="0">
                  <a:pos x="126" y="212"/>
                </a:cxn>
                <a:cxn ang="0">
                  <a:pos x="118" y="141"/>
                </a:cxn>
                <a:cxn ang="0">
                  <a:pos x="116" y="73"/>
                </a:cxn>
                <a:cxn ang="0">
                  <a:pos x="121" y="0"/>
                </a:cxn>
                <a:cxn ang="0">
                  <a:pos x="2" y="20"/>
                </a:cxn>
              </a:cxnLst>
              <a:rect l="0" t="0" r="r" b="b"/>
              <a:pathLst>
                <a:path w="139" h="297">
                  <a:moveTo>
                    <a:pt x="2" y="20"/>
                  </a:moveTo>
                  <a:lnTo>
                    <a:pt x="0" y="86"/>
                  </a:lnTo>
                  <a:lnTo>
                    <a:pt x="0" y="154"/>
                  </a:lnTo>
                  <a:lnTo>
                    <a:pt x="10" y="222"/>
                  </a:lnTo>
                  <a:lnTo>
                    <a:pt x="33" y="297"/>
                  </a:lnTo>
                  <a:lnTo>
                    <a:pt x="139" y="285"/>
                  </a:lnTo>
                  <a:lnTo>
                    <a:pt x="126" y="212"/>
                  </a:lnTo>
                  <a:lnTo>
                    <a:pt x="118" y="141"/>
                  </a:lnTo>
                  <a:lnTo>
                    <a:pt x="116" y="73"/>
                  </a:lnTo>
                  <a:lnTo>
                    <a:pt x="121" y="0"/>
                  </a:lnTo>
                  <a:lnTo>
                    <a:pt x="2" y="20"/>
                  </a:lnTo>
                  <a:close/>
                </a:path>
              </a:pathLst>
            </a:custGeom>
            <a:solidFill>
              <a:srgbClr val="D8CCC4"/>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0" name="Freeform 69">
              <a:extLst>
                <a:ext uri="{FF2B5EF4-FFF2-40B4-BE49-F238E27FC236}">
                  <a16:creationId xmlns:a16="http://schemas.microsoft.com/office/drawing/2014/main" id="{EA67E4AF-D668-44B0-B396-CAE742DA4F65}"/>
                </a:ext>
              </a:extLst>
            </p:cNvPr>
            <p:cNvSpPr>
              <a:spLocks/>
            </p:cNvSpPr>
            <p:nvPr/>
          </p:nvSpPr>
          <p:spPr bwMode="auto">
            <a:xfrm rot="21039533">
              <a:off x="12810287" y="5708831"/>
              <a:ext cx="110133" cy="323850"/>
            </a:xfrm>
            <a:custGeom>
              <a:avLst/>
              <a:gdLst/>
              <a:ahLst/>
              <a:cxnLst>
                <a:cxn ang="0">
                  <a:pos x="3" y="17"/>
                </a:cxn>
                <a:cxn ang="0">
                  <a:pos x="111" y="0"/>
                </a:cxn>
                <a:cxn ang="0">
                  <a:pos x="111" y="45"/>
                </a:cxn>
                <a:cxn ang="0">
                  <a:pos x="111" y="133"/>
                </a:cxn>
                <a:cxn ang="0">
                  <a:pos x="3" y="153"/>
                </a:cxn>
                <a:cxn ang="0">
                  <a:pos x="0" y="63"/>
                </a:cxn>
                <a:cxn ang="0">
                  <a:pos x="3" y="17"/>
                </a:cxn>
              </a:cxnLst>
              <a:rect l="0" t="0" r="r" b="b"/>
              <a:pathLst>
                <a:path w="111" h="153">
                  <a:moveTo>
                    <a:pt x="3" y="17"/>
                  </a:moveTo>
                  <a:lnTo>
                    <a:pt x="111" y="0"/>
                  </a:lnTo>
                  <a:lnTo>
                    <a:pt x="111" y="45"/>
                  </a:lnTo>
                  <a:lnTo>
                    <a:pt x="111" y="133"/>
                  </a:lnTo>
                  <a:lnTo>
                    <a:pt x="3" y="153"/>
                  </a:lnTo>
                  <a:lnTo>
                    <a:pt x="0" y="63"/>
                  </a:lnTo>
                  <a:lnTo>
                    <a:pt x="3" y="17"/>
                  </a:lnTo>
                  <a:close/>
                </a:path>
              </a:pathLst>
            </a:custGeom>
            <a:solidFill>
              <a:srgbClr val="EAE0CE"/>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 name="Freeform 70">
              <a:extLst>
                <a:ext uri="{FF2B5EF4-FFF2-40B4-BE49-F238E27FC236}">
                  <a16:creationId xmlns:a16="http://schemas.microsoft.com/office/drawing/2014/main" id="{894C0F55-F660-4B65-BC8E-CD84B33B6439}"/>
                </a:ext>
              </a:extLst>
            </p:cNvPr>
            <p:cNvSpPr>
              <a:spLocks/>
            </p:cNvSpPr>
            <p:nvPr/>
          </p:nvSpPr>
          <p:spPr bwMode="auto">
            <a:xfrm rot="21039533">
              <a:off x="12876905" y="6133081"/>
              <a:ext cx="120055" cy="88900"/>
            </a:xfrm>
            <a:custGeom>
              <a:avLst/>
              <a:gdLst/>
              <a:ahLst/>
              <a:cxnLst>
                <a:cxn ang="0">
                  <a:pos x="0" y="20"/>
                </a:cxn>
                <a:cxn ang="0">
                  <a:pos x="113" y="0"/>
                </a:cxn>
                <a:cxn ang="0">
                  <a:pos x="121" y="25"/>
                </a:cxn>
                <a:cxn ang="0">
                  <a:pos x="12" y="42"/>
                </a:cxn>
                <a:cxn ang="0">
                  <a:pos x="0" y="20"/>
                </a:cxn>
              </a:cxnLst>
              <a:rect l="0" t="0" r="r" b="b"/>
              <a:pathLst>
                <a:path w="121" h="42">
                  <a:moveTo>
                    <a:pt x="0" y="20"/>
                  </a:moveTo>
                  <a:lnTo>
                    <a:pt x="113" y="0"/>
                  </a:lnTo>
                  <a:lnTo>
                    <a:pt x="121" y="25"/>
                  </a:lnTo>
                  <a:lnTo>
                    <a:pt x="12" y="42"/>
                  </a:lnTo>
                  <a:lnTo>
                    <a:pt x="0" y="20"/>
                  </a:lnTo>
                  <a:close/>
                </a:path>
              </a:pathLst>
            </a:custGeom>
            <a:solidFill>
              <a:schemeClr val="tx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72" name="Slide Number Placeholder 71" descr="Slide 2"/>
          <p:cNvSpPr>
            <a:spLocks noGrp="1"/>
          </p:cNvSpPr>
          <p:nvPr>
            <p:ph type="sldNum" sz="quarter" idx="11"/>
          </p:nvPr>
        </p:nvSpPr>
        <p:spPr/>
        <p:txBody>
          <a:bodyPr/>
          <a:lstStyle/>
          <a:p>
            <a:pPr defTabSz="609585"/>
            <a:fld id="{D4C49B74-5DB2-4B03-B1D2-7F6A3C51C318}" type="slidenum">
              <a:rPr lang="en-US">
                <a:solidFill>
                  <a:srgbClr val="146194">
                    <a:lumMod val="50000"/>
                  </a:srgbClr>
                </a:solidFill>
                <a:latin typeface="Century Gothic" panose="020B0502020202020204"/>
              </a:rPr>
              <a:pPr defTabSz="609585"/>
              <a:t>2</a:t>
            </a:fld>
            <a:endParaRPr lang="en-US" dirty="0">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789248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Text box with slide title that reads The Perfect Solution for Corporate Travel."/>
          <p:cNvSpPr>
            <a:spLocks noGrp="1"/>
          </p:cNvSpPr>
          <p:nvPr>
            <p:ph type="title"/>
          </p:nvPr>
        </p:nvSpPr>
        <p:spPr>
          <a:xfrm>
            <a:off x="2641600" y="479287"/>
            <a:ext cx="11176000" cy="1524000"/>
          </a:xfrm>
        </p:spPr>
        <p:txBody>
          <a:bodyPr/>
          <a:lstStyle/>
          <a:p>
            <a:r>
              <a:rPr lang="en-US" dirty="0"/>
              <a:t>The Perfect Solution for Corporate Travel</a:t>
            </a:r>
          </a:p>
        </p:txBody>
      </p:sp>
      <p:sp>
        <p:nvSpPr>
          <p:cNvPr id="7" name="TextBox 6" descr="Text box that contains three list items. From top to bottom, they read:&#10;Executive retreats&#10;Client getaways&#10;Award travel"/>
          <p:cNvSpPr txBox="1"/>
          <p:nvPr/>
        </p:nvSpPr>
        <p:spPr>
          <a:xfrm>
            <a:off x="2946403" y="3771783"/>
            <a:ext cx="3765774" cy="1569660"/>
          </a:xfrm>
          <a:prstGeom prst="rect">
            <a:avLst/>
          </a:prstGeom>
          <a:noFill/>
        </p:spPr>
        <p:txBody>
          <a:bodyPr wrap="none" rtlCol="0">
            <a:spAutoFit/>
          </a:bodyPr>
          <a:lstStyle/>
          <a:p>
            <a:pPr defTabSz="609585">
              <a:buFont typeface="Wingdings" pitchFamily="2" charset="2"/>
              <a:buChar char="ü"/>
            </a:pPr>
            <a:r>
              <a:rPr lang="en-US" sz="3200" dirty="0">
                <a:solidFill>
                  <a:prstClr val="white"/>
                </a:solidFill>
              </a:rPr>
              <a:t>Executive retreats</a:t>
            </a:r>
          </a:p>
          <a:p>
            <a:pPr defTabSz="609585">
              <a:buFont typeface="Wingdings" pitchFamily="2" charset="2"/>
              <a:buChar char="ü"/>
            </a:pPr>
            <a:r>
              <a:rPr lang="en-US" sz="3200" dirty="0">
                <a:solidFill>
                  <a:prstClr val="white"/>
                </a:solidFill>
              </a:rPr>
              <a:t>Client getaways</a:t>
            </a:r>
          </a:p>
          <a:p>
            <a:pPr defTabSz="609585">
              <a:buFont typeface="Wingdings" pitchFamily="2" charset="2"/>
              <a:buChar char="ü"/>
            </a:pPr>
            <a:r>
              <a:rPr lang="en-US" sz="3200" dirty="0">
                <a:solidFill>
                  <a:prstClr val="white"/>
                </a:solidFill>
              </a:rPr>
              <a:t>Award travel</a:t>
            </a:r>
          </a:p>
        </p:txBody>
      </p:sp>
      <p:sp>
        <p:nvSpPr>
          <p:cNvPr id="5" name="TextBox 4" descr="Text box that contains four bulleted list items that read, in order from top to bottom: &#10;Specializing in small groups (from 4 to 40 passengers)&#10;Highly trained, professional staff&#10;Experienced flight and ground crews&#10;On-board advisor"/>
          <p:cNvSpPr txBox="1"/>
          <p:nvPr/>
        </p:nvSpPr>
        <p:spPr>
          <a:xfrm>
            <a:off x="7620000" y="2235204"/>
            <a:ext cx="5892800" cy="4995727"/>
          </a:xfrm>
          <a:prstGeom prst="rect">
            <a:avLst/>
          </a:prstGeom>
          <a:noFill/>
        </p:spPr>
        <p:txBody>
          <a:bodyPr wrap="square" rtlCol="0">
            <a:spAutoFit/>
          </a:bodyPr>
          <a:lstStyle/>
          <a:p>
            <a:pPr marL="457189" indent="-457189" defTabSz="609585">
              <a:spcAft>
                <a:spcPts val="800"/>
              </a:spcAft>
              <a:buFont typeface="Arial" pitchFamily="34" charset="0"/>
              <a:buChar char="•"/>
            </a:pPr>
            <a:r>
              <a:rPr lang="en-US" sz="3733" dirty="0">
                <a:solidFill>
                  <a:prstClr val="white"/>
                </a:solidFill>
              </a:rPr>
              <a:t>Specializing in small groups (from 4 to 40 passengers)</a:t>
            </a:r>
          </a:p>
          <a:p>
            <a:pPr marL="457189" indent="-457189" defTabSz="609585">
              <a:spcAft>
                <a:spcPts val="800"/>
              </a:spcAft>
              <a:buFont typeface="Arial" pitchFamily="34" charset="0"/>
              <a:buChar char="•"/>
            </a:pPr>
            <a:r>
              <a:rPr lang="en-US" sz="3733" dirty="0">
                <a:solidFill>
                  <a:prstClr val="white"/>
                </a:solidFill>
              </a:rPr>
              <a:t>Highly trained, professional staff</a:t>
            </a:r>
          </a:p>
          <a:p>
            <a:pPr marL="457189" indent="-457189" defTabSz="609585">
              <a:spcAft>
                <a:spcPts val="800"/>
              </a:spcAft>
              <a:buFont typeface="Arial" pitchFamily="34" charset="0"/>
              <a:buChar char="•"/>
            </a:pPr>
            <a:r>
              <a:rPr lang="en-US" sz="3733" dirty="0">
                <a:solidFill>
                  <a:prstClr val="white"/>
                </a:solidFill>
              </a:rPr>
              <a:t>Experienced flight and ground crews</a:t>
            </a:r>
          </a:p>
          <a:p>
            <a:pPr marL="457189" indent="-457189" defTabSz="609585">
              <a:spcAft>
                <a:spcPts val="800"/>
              </a:spcAft>
              <a:buFont typeface="Arial" pitchFamily="34" charset="0"/>
              <a:buChar char="•"/>
            </a:pPr>
            <a:r>
              <a:rPr lang="en-US" sz="3733" dirty="0">
                <a:solidFill>
                  <a:prstClr val="white"/>
                </a:solidFill>
              </a:rPr>
              <a:t>On-board advisor</a:t>
            </a:r>
          </a:p>
        </p:txBody>
      </p:sp>
      <p:sp>
        <p:nvSpPr>
          <p:cNvPr id="8" name="Slide Number Placeholder 7" descr="Slide 3"/>
          <p:cNvSpPr>
            <a:spLocks noGrp="1"/>
          </p:cNvSpPr>
          <p:nvPr>
            <p:ph type="sldNum" sz="quarter" idx="12"/>
          </p:nvPr>
        </p:nvSpPr>
        <p:spPr/>
        <p:txBody>
          <a:bodyPr/>
          <a:lstStyle/>
          <a:p>
            <a:pPr defTabSz="609585"/>
            <a:fld id="{D4C49B74-5DB2-4B03-B1D2-7F6A3C51C318}" type="slidenum">
              <a:rPr lang="en-US">
                <a:solidFill>
                  <a:srgbClr val="146194">
                    <a:lumMod val="50000"/>
                  </a:srgbClr>
                </a:solidFill>
                <a:latin typeface="Century Gothic" panose="020B0502020202020204"/>
              </a:rPr>
              <a:pPr defTabSz="609585"/>
              <a:t>3</a:t>
            </a:fld>
            <a:endParaRPr lang="en-US" dirty="0">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2925436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Text box with slide title that reads Worldwide Destinations."/>
          <p:cNvSpPr>
            <a:spLocks noGrp="1"/>
          </p:cNvSpPr>
          <p:nvPr>
            <p:ph type="title"/>
          </p:nvPr>
        </p:nvSpPr>
        <p:spPr>
          <a:xfrm>
            <a:off x="2641600" y="304800"/>
            <a:ext cx="10972800" cy="1524000"/>
          </a:xfrm>
        </p:spPr>
        <p:txBody>
          <a:bodyPr anchor="ctr"/>
          <a:lstStyle/>
          <a:p>
            <a:r>
              <a:rPr lang="en-US" dirty="0"/>
              <a:t>Worldwide Destinations</a:t>
            </a:r>
          </a:p>
        </p:txBody>
      </p:sp>
      <p:sp>
        <p:nvSpPr>
          <p:cNvPr id="2" name="Text Placeholder 1" descr="Text box that contains a main bullet entry that reads Thrilling locales, followed by 10 sub-bullets that read from top to bottom:&#10;Caribbean&#10;Sahara&#10;Great White North&#10;South Pacific&#10;African Savanna&#10;Rockies&#10;Amazon&#10;Europe&#10;Baltic&#10;Mediterranean"/>
          <p:cNvSpPr>
            <a:spLocks noGrp="1"/>
          </p:cNvSpPr>
          <p:nvPr>
            <p:ph type="body" idx="1"/>
          </p:nvPr>
        </p:nvSpPr>
        <p:spPr>
          <a:xfrm>
            <a:off x="2641600" y="2114553"/>
            <a:ext cx="5384800" cy="6034617"/>
          </a:xfrm>
        </p:spPr>
        <p:txBody>
          <a:bodyPr anchor="t"/>
          <a:lstStyle/>
          <a:p>
            <a:r>
              <a:rPr lang="en-US" dirty="0">
                <a:solidFill>
                  <a:schemeClr val="tx1">
                    <a:lumMod val="95000"/>
                  </a:schemeClr>
                </a:solidFill>
              </a:rPr>
              <a:t>Thrilling locales:</a:t>
            </a:r>
          </a:p>
          <a:p>
            <a:pPr lvl="1"/>
            <a:r>
              <a:rPr lang="en-US" dirty="0">
                <a:solidFill>
                  <a:schemeClr val="tx1">
                    <a:lumMod val="95000"/>
                  </a:schemeClr>
                </a:solidFill>
              </a:rPr>
              <a:t>Caribbean</a:t>
            </a:r>
          </a:p>
          <a:p>
            <a:pPr lvl="1"/>
            <a:r>
              <a:rPr lang="en-US" dirty="0">
                <a:solidFill>
                  <a:schemeClr val="tx1">
                    <a:lumMod val="95000"/>
                  </a:schemeClr>
                </a:solidFill>
              </a:rPr>
              <a:t>Sahara</a:t>
            </a:r>
          </a:p>
          <a:p>
            <a:pPr lvl="1"/>
            <a:r>
              <a:rPr lang="en-US" dirty="0">
                <a:solidFill>
                  <a:schemeClr val="tx1">
                    <a:lumMod val="95000"/>
                  </a:schemeClr>
                </a:solidFill>
              </a:rPr>
              <a:t>Great White North</a:t>
            </a:r>
          </a:p>
          <a:p>
            <a:pPr lvl="1"/>
            <a:r>
              <a:rPr lang="en-US" dirty="0">
                <a:solidFill>
                  <a:schemeClr val="tx1">
                    <a:lumMod val="95000"/>
                  </a:schemeClr>
                </a:solidFill>
              </a:rPr>
              <a:t>South Pacific</a:t>
            </a:r>
          </a:p>
          <a:p>
            <a:pPr lvl="1"/>
            <a:r>
              <a:rPr lang="en-US" dirty="0">
                <a:solidFill>
                  <a:schemeClr val="tx1">
                    <a:lumMod val="95000"/>
                  </a:schemeClr>
                </a:solidFill>
              </a:rPr>
              <a:t>African Savanna</a:t>
            </a:r>
          </a:p>
          <a:p>
            <a:pPr lvl="1"/>
            <a:r>
              <a:rPr lang="en-US" dirty="0">
                <a:solidFill>
                  <a:schemeClr val="tx1">
                    <a:lumMod val="95000"/>
                  </a:schemeClr>
                </a:solidFill>
              </a:rPr>
              <a:t>Rockies</a:t>
            </a:r>
          </a:p>
          <a:p>
            <a:pPr lvl="1"/>
            <a:r>
              <a:rPr lang="en-US" dirty="0">
                <a:solidFill>
                  <a:schemeClr val="tx1">
                    <a:lumMod val="95000"/>
                  </a:schemeClr>
                </a:solidFill>
              </a:rPr>
              <a:t>Amazon</a:t>
            </a:r>
          </a:p>
          <a:p>
            <a:pPr lvl="1"/>
            <a:r>
              <a:rPr lang="en-US" dirty="0">
                <a:solidFill>
                  <a:schemeClr val="tx1">
                    <a:lumMod val="95000"/>
                  </a:schemeClr>
                </a:solidFill>
              </a:rPr>
              <a:t>Europe</a:t>
            </a:r>
          </a:p>
          <a:p>
            <a:pPr lvl="1"/>
            <a:r>
              <a:rPr lang="en-US" dirty="0">
                <a:solidFill>
                  <a:schemeClr val="tx1">
                    <a:lumMod val="95000"/>
                  </a:schemeClr>
                </a:solidFill>
              </a:rPr>
              <a:t>Baltic</a:t>
            </a:r>
          </a:p>
          <a:p>
            <a:pPr lvl="1"/>
            <a:r>
              <a:rPr lang="en-US" dirty="0">
                <a:solidFill>
                  <a:schemeClr val="tx1">
                    <a:lumMod val="95000"/>
                  </a:schemeClr>
                </a:solidFill>
              </a:rPr>
              <a:t>Mediterranean</a:t>
            </a:r>
          </a:p>
        </p:txBody>
      </p:sp>
      <p:sp>
        <p:nvSpPr>
          <p:cNvPr id="5" name="Text Placeholder 1" descr="Text box that contains a main bullet entry that reads Exciting activities, followed by 10 sub-bullets that read from top to bottom:&#10;Golfing&#10;Tennis&#10;Skiing&#10;Hiking/climbing&#10;Deep sea fishing&#10;Sailing&#10;Safaris&#10;Snorkeling&#10;Scuba&#10;Sightseeing"/>
          <p:cNvSpPr txBox="1">
            <a:spLocks/>
          </p:cNvSpPr>
          <p:nvPr/>
        </p:nvSpPr>
        <p:spPr>
          <a:xfrm>
            <a:off x="8229600" y="2114553"/>
            <a:ext cx="5384800" cy="6034617"/>
          </a:xfrm>
          <a:prstGeom prst="rect">
            <a:avLst/>
          </a:prstGeom>
        </p:spPr>
        <p:txBody>
          <a:bodyPr vert="horz" lIns="121920" tIns="60960" rIns="121920" bIns="60960" rtlCol="0" anchor="t">
            <a:normAutofit/>
          </a:bodyPr>
          <a:lstStyle>
            <a:lvl1pPr marL="285750" indent="-285750">
              <a:spcBef>
                <a:spcPct val="20000"/>
              </a:spcBef>
              <a:spcAft>
                <a:spcPts val="600"/>
              </a:spcAft>
              <a:buClr>
                <a:schemeClr val="tx1"/>
              </a:buClr>
              <a:buSzPct val="80000"/>
              <a:buFont typeface="Wingdings 3" panose="05040102010807070707" pitchFamily="18" charset="2"/>
              <a:buChar char=""/>
              <a:defRPr sz="2000" cap="none">
                <a:solidFill>
                  <a:schemeClr val="tx1">
                    <a:lumMod val="95000"/>
                  </a:schemeClr>
                </a:solidFill>
                <a:effectLst/>
              </a:defRPr>
            </a:lvl1pPr>
            <a:lvl2pPr marL="742950" lvl="1" indent="-285750">
              <a:spcBef>
                <a:spcPct val="20000"/>
              </a:spcBef>
              <a:spcAft>
                <a:spcPts val="600"/>
              </a:spcAft>
              <a:buClr>
                <a:schemeClr val="tx1"/>
              </a:buClr>
              <a:buSzPct val="80000"/>
              <a:buFont typeface="Wingdings 3" panose="05040102010807070707" pitchFamily="18" charset="2"/>
              <a:buChar char=""/>
              <a:defRPr cap="none">
                <a:solidFill>
                  <a:schemeClr val="tx1">
                    <a:lumMod val="95000"/>
                  </a:schemeClr>
                </a:solidFill>
                <a:effectLst/>
              </a:defRPr>
            </a:lvl2pPr>
            <a:lvl3pPr marL="1200150" indent="-285750">
              <a:spcBef>
                <a:spcPct val="20000"/>
              </a:spcBef>
              <a:spcAft>
                <a:spcPts val="600"/>
              </a:spcAft>
              <a:buClr>
                <a:schemeClr val="tx1"/>
              </a:buClr>
              <a:buSzPct val="80000"/>
              <a:buFont typeface="Wingdings 3" panose="05040102010807070707" pitchFamily="18" charset="2"/>
              <a:buChar char=""/>
              <a:defRPr sz="1600" cap="none">
                <a:solidFill>
                  <a:schemeClr val="bg2">
                    <a:lumMod val="75000"/>
                  </a:schemeClr>
                </a:solidFill>
                <a:effectLst/>
              </a:defRPr>
            </a:lvl3pPr>
            <a:lvl4pPr marL="1543050" indent="-17145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4pPr>
            <a:lvl5pPr marL="2000250" indent="-17145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5pPr>
            <a:lvl6pPr marL="2514600" indent="-22860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6pPr>
            <a:lvl7pPr marL="2971800" indent="-22860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7pPr>
            <a:lvl8pPr marL="3429000" indent="-22860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8pPr>
            <a:lvl9pPr marL="3886200" indent="-228600">
              <a:spcBef>
                <a:spcPct val="20000"/>
              </a:spcBef>
              <a:spcAft>
                <a:spcPts val="600"/>
              </a:spcAft>
              <a:buClr>
                <a:schemeClr val="tx1"/>
              </a:buClr>
              <a:buSzPct val="80000"/>
              <a:buFont typeface="Wingdings 3" panose="05040102010807070707" pitchFamily="18" charset="2"/>
              <a:buChar char=""/>
              <a:defRPr sz="1400" cap="none">
                <a:solidFill>
                  <a:schemeClr val="bg2">
                    <a:lumMod val="75000"/>
                  </a:schemeClr>
                </a:solidFill>
                <a:effectLst/>
              </a:defRPr>
            </a:lvl9pPr>
          </a:lstStyle>
          <a:p>
            <a:pPr marL="380990" indent="-380990" defTabSz="609585">
              <a:spcAft>
                <a:spcPts val="800"/>
              </a:spcAft>
              <a:buClr>
                <a:prstClr val="white"/>
              </a:buClr>
            </a:pPr>
            <a:r>
              <a:rPr lang="en-US" sz="2667" dirty="0">
                <a:solidFill>
                  <a:prstClr val="white">
                    <a:lumMod val="95000"/>
                  </a:prstClr>
                </a:solidFill>
              </a:rPr>
              <a:t>Exciting activities:</a:t>
            </a:r>
          </a:p>
          <a:p>
            <a:pPr marL="990575" lvl="1" indent="-380990" defTabSz="609585">
              <a:spcAft>
                <a:spcPts val="800"/>
              </a:spcAft>
              <a:buClr>
                <a:prstClr val="white"/>
              </a:buClr>
            </a:pPr>
            <a:r>
              <a:rPr lang="en-US" sz="2400" dirty="0">
                <a:solidFill>
                  <a:prstClr val="white">
                    <a:lumMod val="95000"/>
                  </a:prstClr>
                </a:solidFill>
              </a:rPr>
              <a:t>Golfing</a:t>
            </a:r>
          </a:p>
          <a:p>
            <a:pPr marL="990575" lvl="1" indent="-380990" defTabSz="609585">
              <a:spcAft>
                <a:spcPts val="800"/>
              </a:spcAft>
              <a:buClr>
                <a:prstClr val="white"/>
              </a:buClr>
            </a:pPr>
            <a:r>
              <a:rPr lang="en-US" sz="2400" dirty="0">
                <a:solidFill>
                  <a:prstClr val="white">
                    <a:lumMod val="95000"/>
                  </a:prstClr>
                </a:solidFill>
              </a:rPr>
              <a:t>Tennis</a:t>
            </a:r>
          </a:p>
          <a:p>
            <a:pPr marL="990575" lvl="1" indent="-380990" defTabSz="609585">
              <a:spcAft>
                <a:spcPts val="800"/>
              </a:spcAft>
              <a:buClr>
                <a:prstClr val="white"/>
              </a:buClr>
            </a:pPr>
            <a:r>
              <a:rPr lang="en-US" sz="2400" dirty="0">
                <a:solidFill>
                  <a:prstClr val="white">
                    <a:lumMod val="95000"/>
                  </a:prstClr>
                </a:solidFill>
              </a:rPr>
              <a:t>Skiing</a:t>
            </a:r>
          </a:p>
          <a:p>
            <a:pPr marL="990575" lvl="1" indent="-380990" defTabSz="609585">
              <a:spcAft>
                <a:spcPts val="800"/>
              </a:spcAft>
              <a:buClr>
                <a:prstClr val="white"/>
              </a:buClr>
            </a:pPr>
            <a:r>
              <a:rPr lang="en-US" sz="2400" dirty="0">
                <a:solidFill>
                  <a:prstClr val="white">
                    <a:lumMod val="95000"/>
                  </a:prstClr>
                </a:solidFill>
              </a:rPr>
              <a:t>Hiking/climbing</a:t>
            </a:r>
          </a:p>
          <a:p>
            <a:pPr marL="990575" lvl="1" indent="-380990" defTabSz="609585">
              <a:spcAft>
                <a:spcPts val="800"/>
              </a:spcAft>
              <a:buClr>
                <a:prstClr val="white"/>
              </a:buClr>
            </a:pPr>
            <a:r>
              <a:rPr lang="en-US" sz="2400" dirty="0">
                <a:solidFill>
                  <a:prstClr val="white">
                    <a:lumMod val="95000"/>
                  </a:prstClr>
                </a:solidFill>
              </a:rPr>
              <a:t>Deep sea fishing</a:t>
            </a:r>
          </a:p>
          <a:p>
            <a:pPr marL="990575" lvl="1" indent="-380990" defTabSz="609585">
              <a:spcAft>
                <a:spcPts val="800"/>
              </a:spcAft>
              <a:buClr>
                <a:prstClr val="white"/>
              </a:buClr>
            </a:pPr>
            <a:r>
              <a:rPr lang="en-US" sz="2400" dirty="0">
                <a:solidFill>
                  <a:prstClr val="white">
                    <a:lumMod val="95000"/>
                  </a:prstClr>
                </a:solidFill>
              </a:rPr>
              <a:t>Sailing</a:t>
            </a:r>
          </a:p>
          <a:p>
            <a:pPr marL="990575" lvl="1" indent="-380990" defTabSz="609585">
              <a:spcAft>
                <a:spcPts val="800"/>
              </a:spcAft>
              <a:buClr>
                <a:prstClr val="white"/>
              </a:buClr>
            </a:pPr>
            <a:r>
              <a:rPr lang="en-US" sz="2400" dirty="0">
                <a:solidFill>
                  <a:prstClr val="white">
                    <a:lumMod val="95000"/>
                  </a:prstClr>
                </a:solidFill>
              </a:rPr>
              <a:t>Safaris</a:t>
            </a:r>
          </a:p>
          <a:p>
            <a:pPr marL="990575" lvl="1" indent="-380990" defTabSz="609585">
              <a:spcAft>
                <a:spcPts val="800"/>
              </a:spcAft>
              <a:buClr>
                <a:prstClr val="white"/>
              </a:buClr>
            </a:pPr>
            <a:r>
              <a:rPr lang="en-US" sz="2400" dirty="0">
                <a:solidFill>
                  <a:prstClr val="white">
                    <a:lumMod val="95000"/>
                  </a:prstClr>
                </a:solidFill>
              </a:rPr>
              <a:t>Snorkeling</a:t>
            </a:r>
          </a:p>
          <a:p>
            <a:pPr marL="990575" lvl="1" indent="-380990" defTabSz="609585">
              <a:spcAft>
                <a:spcPts val="800"/>
              </a:spcAft>
              <a:buClr>
                <a:prstClr val="white"/>
              </a:buClr>
            </a:pPr>
            <a:r>
              <a:rPr lang="en-US" sz="2400" dirty="0">
                <a:solidFill>
                  <a:prstClr val="white">
                    <a:lumMod val="95000"/>
                  </a:prstClr>
                </a:solidFill>
              </a:rPr>
              <a:t>Scuba</a:t>
            </a:r>
          </a:p>
          <a:p>
            <a:pPr marL="990575" lvl="1" indent="-380990" defTabSz="609585">
              <a:spcAft>
                <a:spcPts val="800"/>
              </a:spcAft>
              <a:buClr>
                <a:prstClr val="white"/>
              </a:buClr>
            </a:pPr>
            <a:r>
              <a:rPr lang="en-US" sz="2400" dirty="0">
                <a:solidFill>
                  <a:prstClr val="white">
                    <a:lumMod val="95000"/>
                  </a:prstClr>
                </a:solidFill>
              </a:rPr>
              <a:t>Sightseeing</a:t>
            </a:r>
          </a:p>
        </p:txBody>
      </p:sp>
      <p:sp>
        <p:nvSpPr>
          <p:cNvPr id="7" name="Slide Number Placeholder 6" descr="Slide 4"/>
          <p:cNvSpPr>
            <a:spLocks noGrp="1"/>
          </p:cNvSpPr>
          <p:nvPr>
            <p:ph type="sldNum" sz="quarter" idx="11"/>
          </p:nvPr>
        </p:nvSpPr>
        <p:spPr/>
        <p:txBody>
          <a:bodyPr/>
          <a:lstStyle/>
          <a:p>
            <a:pPr defTabSz="609585"/>
            <a:fld id="{D4C49B74-5DB2-4B03-B1D2-7F6A3C51C318}" type="slidenum">
              <a:rPr lang="en-US">
                <a:solidFill>
                  <a:srgbClr val="146194">
                    <a:lumMod val="50000"/>
                  </a:srgbClr>
                </a:solidFill>
                <a:latin typeface="Century Gothic" panose="020B0502020202020204"/>
              </a:rPr>
              <a:pPr defTabSz="609585"/>
              <a:t>4</a:t>
            </a:fld>
            <a:endParaRPr lang="en-US" dirty="0">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845703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Text with slide title that reads: Our Record Is Second to None!"/>
          <p:cNvSpPr>
            <a:spLocks noGrp="1"/>
          </p:cNvSpPr>
          <p:nvPr>
            <p:ph type="title"/>
          </p:nvPr>
        </p:nvSpPr>
        <p:spPr>
          <a:xfrm>
            <a:off x="2438400" y="19878"/>
            <a:ext cx="11379200" cy="2009423"/>
          </a:xfrm>
        </p:spPr>
        <p:txBody>
          <a:bodyPr/>
          <a:lstStyle/>
          <a:p>
            <a:r>
              <a:rPr lang="en-US" dirty="0">
                <a:latin typeface="Georgia" panose="02040502050405020303" pitchFamily="18" charset="0"/>
              </a:rPr>
              <a:t>Our Record Is Second to None!</a:t>
            </a:r>
          </a:p>
        </p:txBody>
      </p:sp>
      <p:graphicFrame>
        <p:nvGraphicFramePr>
          <p:cNvPr id="12" name="Content Placeholder 11" descr="Three-column chart titled: Safety: Incidents Per 1000 Hours. From left to right, the Relecloud column shows 0.5, the Red Sails column shows 1.5, and the Sky Hook column shows 2."/>
          <p:cNvGraphicFramePr>
            <a:graphicFrameLocks noGrp="1"/>
          </p:cNvGraphicFramePr>
          <p:nvPr>
            <p:ph sz="half" idx="4294967295"/>
            <p:extLst>
              <p:ext uri="{D42A27DB-BD31-4B8C-83A1-F6EECF244321}">
                <p14:modId xmlns:p14="http://schemas.microsoft.com/office/powerpoint/2010/main" val="1095290410"/>
              </p:ext>
            </p:extLst>
          </p:nvPr>
        </p:nvGraphicFramePr>
        <p:xfrm>
          <a:off x="736600" y="1981200"/>
          <a:ext cx="7180263" cy="60340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ontent Placeholder 16" descr="Three-column chart titled: On-Time Arrivals. From left to right, the Relecloud column shows 100%, the Red Sails column shows 90%, and the Sky Hook column shows 75%."/>
          <p:cNvGraphicFramePr>
            <a:graphicFrameLocks noGrp="1"/>
          </p:cNvGraphicFramePr>
          <p:nvPr>
            <p:ph sz="half" idx="4294967295"/>
            <p:extLst>
              <p:ext uri="{D42A27DB-BD31-4B8C-83A1-F6EECF244321}">
                <p14:modId xmlns:p14="http://schemas.microsoft.com/office/powerpoint/2010/main" val="4026395839"/>
              </p:ext>
            </p:extLst>
          </p:nvPr>
        </p:nvGraphicFramePr>
        <p:xfrm>
          <a:off x="8103395" y="1981200"/>
          <a:ext cx="7180262" cy="6034088"/>
        </p:xfrm>
        <a:graphic>
          <a:graphicData uri="http://schemas.openxmlformats.org/drawingml/2006/chart">
            <c:chart xmlns:c="http://schemas.openxmlformats.org/drawingml/2006/chart" xmlns:r="http://schemas.openxmlformats.org/officeDocument/2006/relationships" r:id="rId4"/>
          </a:graphicData>
        </a:graphic>
      </p:graphicFrame>
      <p:sp>
        <p:nvSpPr>
          <p:cNvPr id="6" name="Slide Number Placeholder 5" descr="Slide 5"/>
          <p:cNvSpPr>
            <a:spLocks noGrp="1"/>
          </p:cNvSpPr>
          <p:nvPr>
            <p:ph type="sldNum" sz="quarter" idx="4294967295"/>
          </p:nvPr>
        </p:nvSpPr>
        <p:spPr>
          <a:xfrm>
            <a:off x="13996988" y="7848600"/>
            <a:ext cx="1522412" cy="893762"/>
          </a:xfrm>
        </p:spPr>
        <p:txBody>
          <a:bodyPr/>
          <a:lstStyle/>
          <a:p>
            <a:fld id="{D4C49B74-5DB2-4B03-B1D2-7F6A3C51C318}"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Title 2" descr="Text box with slide title that reads: Basic Travel Packages."/>
          <p:cNvSpPr>
            <a:spLocks noGrp="1"/>
          </p:cNvSpPr>
          <p:nvPr>
            <p:ph type="title"/>
          </p:nvPr>
        </p:nvSpPr>
        <p:spPr>
          <a:xfrm>
            <a:off x="2641603" y="0"/>
            <a:ext cx="8739823" cy="1524000"/>
          </a:xfrm>
        </p:spPr>
        <p:txBody>
          <a:bodyPr/>
          <a:lstStyle/>
          <a:p>
            <a:r>
              <a:rPr lang="en-US" dirty="0"/>
              <a:t>Basic Travel Packages</a:t>
            </a:r>
          </a:p>
        </p:txBody>
      </p:sp>
      <p:graphicFrame>
        <p:nvGraphicFramePr>
          <p:cNvPr id="4" name="Content Placeholder 3" descr="Table with six columns and six rows. The column heads are Package, Passengers, Plane, Transfers, Concierge, and Activities. The first row under the headings reads Standard under the Package table head, 4-40 under the Passengers table head, Spree 290 under the Plane head, a check mark under the Transfers head, and the cells under Concierge and Activities heads for this row is empty. The second row reads Outbound under the Package head, 4-32 under the Passengers head, Spree 441-XW under the Plane head, a check mark under the Transfers and Activities heads, and the Concierge head is empty. The third row under the heads reads Luxury under the Package head, 4-20 under the Passengers head, Bosh 808 under the Plane head, a check mark under the Transfers and Activities heads, and the Concierge cell is empty for this row. The fourth row reads Premium under the Package head, 4-12 under the Passengers head, Bosh 110oA under the Plane head, and a check mark appears under the Transfers, Concierge, and Activities heads. The last (fifth) row reads Pinnacle under the Package head, 4-8 under the Passengers head, Spree 991 under the Plane head, and a check mark appears under the Transfers, Concierge, and Activities heads."/>
          <p:cNvGraphicFramePr>
            <a:graphicFrameLocks noGrp="1"/>
          </p:cNvGraphicFramePr>
          <p:nvPr>
            <p:ph idx="1"/>
            <p:extLst>
              <p:ext uri="{D42A27DB-BD31-4B8C-83A1-F6EECF244321}">
                <p14:modId xmlns:p14="http://schemas.microsoft.com/office/powerpoint/2010/main" val="4160806399"/>
              </p:ext>
            </p:extLst>
          </p:nvPr>
        </p:nvGraphicFramePr>
        <p:xfrm>
          <a:off x="2732744" y="1524000"/>
          <a:ext cx="10769600" cy="6502399"/>
        </p:xfrm>
        <a:graphic>
          <a:graphicData uri="http://schemas.openxmlformats.org/drawingml/2006/table">
            <a:tbl>
              <a:tblPr firstRow="1" bandRow="1"/>
              <a:tblGrid>
                <a:gridCol w="2438400">
                  <a:extLst>
                    <a:ext uri="{9D8B030D-6E8A-4147-A177-3AD203B41FA5}">
                      <a16:colId xmlns:a16="http://schemas.microsoft.com/office/drawing/2014/main" val="20000"/>
                    </a:ext>
                  </a:extLst>
                </a:gridCol>
                <a:gridCol w="2946400">
                  <a:extLst>
                    <a:ext uri="{9D8B030D-6E8A-4147-A177-3AD203B41FA5}">
                      <a16:colId xmlns:a16="http://schemas.microsoft.com/office/drawing/2014/main" val="20001"/>
                    </a:ext>
                  </a:extLst>
                </a:gridCol>
                <a:gridCol w="2946400">
                  <a:extLst>
                    <a:ext uri="{9D8B030D-6E8A-4147-A177-3AD203B41FA5}">
                      <a16:colId xmlns:a16="http://schemas.microsoft.com/office/drawing/2014/main" val="20002"/>
                    </a:ext>
                  </a:extLst>
                </a:gridCol>
                <a:gridCol w="7112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812800">
                  <a:extLst>
                    <a:ext uri="{9D8B030D-6E8A-4147-A177-3AD203B41FA5}">
                      <a16:colId xmlns:a16="http://schemas.microsoft.com/office/drawing/2014/main" val="20005"/>
                    </a:ext>
                  </a:extLst>
                </a:gridCol>
              </a:tblGrid>
              <a:tr h="1721144">
                <a:tc>
                  <a:txBody>
                    <a:bodyPr/>
                    <a:lstStyle/>
                    <a:p>
                      <a:pPr algn="ctr"/>
                      <a:r>
                        <a:rPr lang="en-US" sz="3200" b="1" dirty="0"/>
                        <a:t>Package</a:t>
                      </a:r>
                    </a:p>
                  </a:txBody>
                  <a:tcPr marL="121920" marR="121920" marT="60960" marB="60960" anchor="ctr">
                    <a:solidFill>
                      <a:schemeClr val="accent1">
                        <a:lumMod val="60000"/>
                        <a:lumOff val="40000"/>
                      </a:schemeClr>
                    </a:solidFill>
                  </a:tcPr>
                </a:tc>
                <a:tc>
                  <a:txBody>
                    <a:bodyPr/>
                    <a:lstStyle/>
                    <a:p>
                      <a:pPr algn="ctr"/>
                      <a:r>
                        <a:rPr lang="en-US" sz="3200" b="1" dirty="0"/>
                        <a:t>Passengers</a:t>
                      </a:r>
                    </a:p>
                  </a:txBody>
                  <a:tcPr marL="121920" marR="121920" marT="60960" marB="60960" anchor="ctr">
                    <a:solidFill>
                      <a:schemeClr val="accent1">
                        <a:lumMod val="60000"/>
                        <a:lumOff val="40000"/>
                      </a:schemeClr>
                    </a:solidFill>
                  </a:tcPr>
                </a:tc>
                <a:tc>
                  <a:txBody>
                    <a:bodyPr/>
                    <a:lstStyle/>
                    <a:p>
                      <a:pPr algn="ctr"/>
                      <a:r>
                        <a:rPr lang="en-US" sz="3200" b="1" dirty="0"/>
                        <a:t>Plane</a:t>
                      </a:r>
                    </a:p>
                  </a:txBody>
                  <a:tcPr marL="121920" marR="121920" marT="60960" marB="60960" anchor="ctr">
                    <a:solidFill>
                      <a:schemeClr val="accent1">
                        <a:lumMod val="60000"/>
                        <a:lumOff val="40000"/>
                      </a:schemeClr>
                    </a:solidFill>
                  </a:tcPr>
                </a:tc>
                <a:tc>
                  <a:txBody>
                    <a:bodyPr/>
                    <a:lstStyle/>
                    <a:p>
                      <a:pPr algn="l"/>
                      <a:r>
                        <a:rPr lang="en-US" sz="2100" b="1" dirty="0"/>
                        <a:t>Transfers</a:t>
                      </a:r>
                    </a:p>
                  </a:txBody>
                  <a:tcPr marL="121920" marR="121920" marT="243840" marB="60960" vert="vert270" anchor="ctr">
                    <a:solidFill>
                      <a:schemeClr val="accent1">
                        <a:lumMod val="60000"/>
                        <a:lumOff val="40000"/>
                      </a:schemeClr>
                    </a:solidFill>
                  </a:tcPr>
                </a:tc>
                <a:tc>
                  <a:txBody>
                    <a:bodyPr/>
                    <a:lstStyle/>
                    <a:p>
                      <a:pPr algn="l"/>
                      <a:r>
                        <a:rPr lang="en-US" sz="2100" b="1" dirty="0"/>
                        <a:t>Concierge</a:t>
                      </a:r>
                      <a:endParaRPr lang="en-US" sz="3200" b="1" dirty="0"/>
                    </a:p>
                  </a:txBody>
                  <a:tcPr marL="121920" marR="121920" marT="243840" marB="60960" vert="vert270" anchor="ctr">
                    <a:solidFill>
                      <a:schemeClr val="accent1">
                        <a:lumMod val="60000"/>
                        <a:lumOff val="40000"/>
                      </a:schemeClr>
                    </a:solidFill>
                  </a:tcPr>
                </a:tc>
                <a:tc>
                  <a:txBody>
                    <a:bodyPr/>
                    <a:lstStyle/>
                    <a:p>
                      <a:pPr algn="l"/>
                      <a:r>
                        <a:rPr lang="en-US" sz="2100" b="1" dirty="0"/>
                        <a:t>Activities</a:t>
                      </a:r>
                      <a:endParaRPr lang="en-US" sz="3200" b="1" dirty="0"/>
                    </a:p>
                  </a:txBody>
                  <a:tcPr marL="121920" marR="121920" marT="243840" marB="60960" vert="vert270" anchor="ctr">
                    <a:solidFill>
                      <a:schemeClr val="accent1">
                        <a:lumMod val="60000"/>
                        <a:lumOff val="40000"/>
                      </a:schemeClr>
                    </a:solidFill>
                  </a:tcPr>
                </a:tc>
                <a:extLst>
                  <a:ext uri="{0D108BD9-81ED-4DB2-BD59-A6C34878D82A}">
                    <a16:rowId xmlns:a16="http://schemas.microsoft.com/office/drawing/2014/main" val="10000"/>
                  </a:ext>
                </a:extLst>
              </a:tr>
              <a:tr h="956251">
                <a:tc>
                  <a:txBody>
                    <a:bodyPr/>
                    <a:lstStyle/>
                    <a:p>
                      <a:r>
                        <a:rPr lang="en-US" sz="3200" dirty="0"/>
                        <a:t>Standard</a:t>
                      </a:r>
                    </a:p>
                  </a:txBody>
                  <a:tcPr marL="121920" marR="121920" marT="60960" marB="60960" anchor="ctr"/>
                </a:tc>
                <a:tc>
                  <a:txBody>
                    <a:bodyPr/>
                    <a:lstStyle/>
                    <a:p>
                      <a:pPr algn="ctr"/>
                      <a:r>
                        <a:rPr lang="en-US" sz="3200" dirty="0"/>
                        <a:t>4-40</a:t>
                      </a:r>
                    </a:p>
                  </a:txBody>
                  <a:tcPr marL="121920" marR="121920" marT="60960" marB="60960" anchor="ctr"/>
                </a:tc>
                <a:tc>
                  <a:txBody>
                    <a:bodyPr/>
                    <a:lstStyle/>
                    <a:p>
                      <a:r>
                        <a:rPr lang="en-US" sz="3200" dirty="0"/>
                        <a:t>Spree 290</a:t>
                      </a:r>
                    </a:p>
                  </a:txBody>
                  <a:tcPr marL="121920" marR="121920" marT="60960" marB="60960" anchor="ctr"/>
                </a:tc>
                <a:tc>
                  <a:txBody>
                    <a:bodyPr/>
                    <a:lstStyle/>
                    <a:p>
                      <a:pPr algn="ctr"/>
                      <a:r>
                        <a:rPr lang="en-US" sz="2400" dirty="0">
                          <a:solidFill>
                            <a:schemeClr val="tx1"/>
                          </a:solidFill>
                          <a:latin typeface="+mn-lt"/>
                          <a:ea typeface="+mn-ea"/>
                          <a:cs typeface="+mn-cs"/>
                        </a:rPr>
                        <a:t>√</a:t>
                      </a:r>
                      <a:endParaRPr lang="en-US" sz="3200" dirty="0"/>
                    </a:p>
                  </a:txBody>
                  <a:tcPr marL="121920" marR="121920" marT="60960" marB="60960" anchor="ctr"/>
                </a:tc>
                <a:tc>
                  <a:txBody>
                    <a:bodyPr/>
                    <a:lstStyle/>
                    <a:p>
                      <a:pPr algn="ctr"/>
                      <a:endParaRPr lang="en-US" sz="3200" dirty="0"/>
                    </a:p>
                  </a:txBody>
                  <a:tcPr marL="121920" marR="121920" marT="60960" marB="60960" anchor="ctr"/>
                </a:tc>
                <a:tc>
                  <a:txBody>
                    <a:bodyPr/>
                    <a:lstStyle/>
                    <a:p>
                      <a:pPr algn="ctr"/>
                      <a:endParaRPr lang="en-US" sz="3200" dirty="0"/>
                    </a:p>
                  </a:txBody>
                  <a:tcPr marL="121920" marR="121920" marT="60960" marB="60960" anchor="ctr"/>
                </a:tc>
                <a:extLst>
                  <a:ext uri="{0D108BD9-81ED-4DB2-BD59-A6C34878D82A}">
                    <a16:rowId xmlns:a16="http://schemas.microsoft.com/office/drawing/2014/main" val="10001"/>
                  </a:ext>
                </a:extLst>
              </a:tr>
              <a:tr h="956251">
                <a:tc>
                  <a:txBody>
                    <a:bodyPr/>
                    <a:lstStyle/>
                    <a:p>
                      <a:r>
                        <a:rPr lang="en-US" sz="3200" dirty="0"/>
                        <a:t>Outbound</a:t>
                      </a:r>
                    </a:p>
                  </a:txBody>
                  <a:tcPr marL="121920" marR="121920" marT="60960" marB="60960" anchor="ctr"/>
                </a:tc>
                <a:tc>
                  <a:txBody>
                    <a:bodyPr/>
                    <a:lstStyle/>
                    <a:p>
                      <a:pPr algn="ctr"/>
                      <a:r>
                        <a:rPr lang="en-US" sz="3200" dirty="0"/>
                        <a:t>4-32</a:t>
                      </a:r>
                    </a:p>
                  </a:txBody>
                  <a:tcPr marL="121920" marR="121920" marT="60960" marB="60960" anchor="ctr"/>
                </a:tc>
                <a:tc>
                  <a:txBody>
                    <a:bodyPr/>
                    <a:lstStyle/>
                    <a:p>
                      <a:r>
                        <a:rPr lang="en-US" sz="3200" dirty="0"/>
                        <a:t>Spree 441-XW</a:t>
                      </a:r>
                    </a:p>
                  </a:txBody>
                  <a:tcPr marL="121920" marR="121920" marT="60960" marB="60960" anchor="ctr"/>
                </a:tc>
                <a:tc>
                  <a:txBody>
                    <a:bodyPr/>
                    <a:lstStyle/>
                    <a:p>
                      <a:pPr algn="ctr"/>
                      <a:r>
                        <a:rPr lang="en-US" sz="2400" dirty="0">
                          <a:solidFill>
                            <a:schemeClr val="tx1"/>
                          </a:solidFill>
                          <a:latin typeface="+mn-lt"/>
                          <a:ea typeface="+mn-ea"/>
                          <a:cs typeface="+mn-cs"/>
                        </a:rPr>
                        <a:t>√</a:t>
                      </a:r>
                      <a:endParaRPr lang="en-US" sz="3200" dirty="0"/>
                    </a:p>
                  </a:txBody>
                  <a:tcPr marL="121920" marR="121920" marT="60960" marB="60960" anchor="ctr"/>
                </a:tc>
                <a:tc>
                  <a:txBody>
                    <a:bodyPr/>
                    <a:lstStyle/>
                    <a:p>
                      <a:pPr algn="ctr"/>
                      <a:endParaRPr lang="en-US" sz="3200" dirty="0"/>
                    </a:p>
                  </a:txBody>
                  <a:tcPr marL="121920" marR="121920" marT="60960" marB="60960" anchor="ctr"/>
                </a:tc>
                <a:tc>
                  <a:txBody>
                    <a:bodyPr/>
                    <a:lstStyle/>
                    <a:p>
                      <a:pPr algn="ctr"/>
                      <a:r>
                        <a:rPr lang="en-US" sz="2400" dirty="0">
                          <a:solidFill>
                            <a:schemeClr val="tx1"/>
                          </a:solidFill>
                          <a:latin typeface="+mn-lt"/>
                          <a:ea typeface="+mn-ea"/>
                          <a:cs typeface="+mn-cs"/>
                        </a:rPr>
                        <a:t>√</a:t>
                      </a:r>
                      <a:endParaRPr lang="en-US" sz="3200" dirty="0"/>
                    </a:p>
                  </a:txBody>
                  <a:tcPr marL="121920" marR="121920" marT="60960" marB="60960" anchor="ctr"/>
                </a:tc>
                <a:extLst>
                  <a:ext uri="{0D108BD9-81ED-4DB2-BD59-A6C34878D82A}">
                    <a16:rowId xmlns:a16="http://schemas.microsoft.com/office/drawing/2014/main" val="10002"/>
                  </a:ext>
                </a:extLst>
              </a:tr>
              <a:tr h="956251">
                <a:tc>
                  <a:txBody>
                    <a:bodyPr/>
                    <a:lstStyle/>
                    <a:p>
                      <a:r>
                        <a:rPr lang="en-US" sz="3200" dirty="0"/>
                        <a:t>Luxury</a:t>
                      </a:r>
                    </a:p>
                  </a:txBody>
                  <a:tcPr marL="121920" marR="121920" marT="60960" marB="60960" anchor="ctr"/>
                </a:tc>
                <a:tc>
                  <a:txBody>
                    <a:bodyPr/>
                    <a:lstStyle/>
                    <a:p>
                      <a:pPr algn="ctr"/>
                      <a:r>
                        <a:rPr lang="en-US" sz="3200" dirty="0"/>
                        <a:t>4-20</a:t>
                      </a:r>
                    </a:p>
                  </a:txBody>
                  <a:tcPr marL="121920" marR="121920" marT="60960" marB="60960" anchor="ctr"/>
                </a:tc>
                <a:tc>
                  <a:txBody>
                    <a:bodyPr/>
                    <a:lstStyle/>
                    <a:p>
                      <a:r>
                        <a:rPr lang="en-US" sz="3200" dirty="0"/>
                        <a:t>Bosh</a:t>
                      </a:r>
                      <a:r>
                        <a:rPr lang="en-US" sz="3200" baseline="0" dirty="0"/>
                        <a:t> 808</a:t>
                      </a:r>
                      <a:endParaRPr lang="en-US" sz="3200" dirty="0"/>
                    </a:p>
                  </a:txBody>
                  <a:tcPr marL="121920" marR="121920" marT="60960" marB="60960" anchor="ctr"/>
                </a:tc>
                <a:tc>
                  <a:txBody>
                    <a:bodyPr/>
                    <a:lstStyle/>
                    <a:p>
                      <a:pPr algn="ctr"/>
                      <a:r>
                        <a:rPr lang="en-US" sz="2400" dirty="0">
                          <a:solidFill>
                            <a:schemeClr val="tx1"/>
                          </a:solidFill>
                          <a:latin typeface="+mn-lt"/>
                          <a:ea typeface="+mn-ea"/>
                          <a:cs typeface="+mn-cs"/>
                        </a:rPr>
                        <a:t>√</a:t>
                      </a:r>
                      <a:endParaRPr lang="en-US" sz="3200" dirty="0"/>
                    </a:p>
                  </a:txBody>
                  <a:tcPr marL="121920" marR="121920" marT="60960" marB="60960" anchor="ctr"/>
                </a:tc>
                <a:tc>
                  <a:txBody>
                    <a:bodyPr/>
                    <a:lstStyle/>
                    <a:p>
                      <a:pPr algn="ctr"/>
                      <a:endParaRPr lang="en-US" sz="3200" dirty="0"/>
                    </a:p>
                  </a:txBody>
                  <a:tcPr marL="121920" marR="121920" marT="60960" marB="60960" anchor="ctr"/>
                </a:tc>
                <a:tc>
                  <a:txBody>
                    <a:bodyPr/>
                    <a:lstStyle/>
                    <a:p>
                      <a:pPr algn="ctr"/>
                      <a:r>
                        <a:rPr lang="en-US" sz="2400" dirty="0">
                          <a:solidFill>
                            <a:schemeClr val="tx1"/>
                          </a:solidFill>
                          <a:latin typeface="+mn-lt"/>
                          <a:ea typeface="+mn-ea"/>
                          <a:cs typeface="+mn-cs"/>
                        </a:rPr>
                        <a:t>√</a:t>
                      </a:r>
                      <a:endParaRPr lang="en-US" sz="3200" dirty="0"/>
                    </a:p>
                  </a:txBody>
                  <a:tcPr marL="121920" marR="121920" marT="60960" marB="60960" anchor="ctr"/>
                </a:tc>
                <a:extLst>
                  <a:ext uri="{0D108BD9-81ED-4DB2-BD59-A6C34878D82A}">
                    <a16:rowId xmlns:a16="http://schemas.microsoft.com/office/drawing/2014/main" val="10003"/>
                  </a:ext>
                </a:extLst>
              </a:tr>
              <a:tr h="956251">
                <a:tc>
                  <a:txBody>
                    <a:bodyPr/>
                    <a:lstStyle/>
                    <a:p>
                      <a:r>
                        <a:rPr lang="en-US" sz="3200" dirty="0"/>
                        <a:t>Premium</a:t>
                      </a:r>
                    </a:p>
                  </a:txBody>
                  <a:tcPr marL="121920" marR="121920" marT="60960" marB="60960" anchor="ctr"/>
                </a:tc>
                <a:tc>
                  <a:txBody>
                    <a:bodyPr/>
                    <a:lstStyle/>
                    <a:p>
                      <a:pPr algn="ctr"/>
                      <a:r>
                        <a:rPr lang="en-US" sz="3200" dirty="0"/>
                        <a:t>4-12</a:t>
                      </a:r>
                    </a:p>
                  </a:txBody>
                  <a:tcPr marL="121920" marR="121920" marT="60960" marB="60960" anchor="ctr"/>
                </a:tc>
                <a:tc>
                  <a:txBody>
                    <a:bodyPr/>
                    <a:lstStyle/>
                    <a:p>
                      <a:r>
                        <a:rPr lang="en-US" sz="3200" dirty="0"/>
                        <a:t>Bosh 110oA</a:t>
                      </a:r>
                    </a:p>
                  </a:txBody>
                  <a:tcPr marL="121920" marR="121920" marT="60960" marB="60960" anchor="ctr"/>
                </a:tc>
                <a:tc>
                  <a:txBody>
                    <a:bodyPr/>
                    <a:lstStyle/>
                    <a:p>
                      <a:pPr algn="ctr"/>
                      <a:r>
                        <a:rPr lang="en-US" sz="2400" dirty="0">
                          <a:solidFill>
                            <a:schemeClr val="tx1"/>
                          </a:solidFill>
                          <a:latin typeface="+mn-lt"/>
                          <a:ea typeface="+mn-ea"/>
                          <a:cs typeface="+mn-cs"/>
                        </a:rPr>
                        <a:t>√</a:t>
                      </a:r>
                      <a:endParaRPr lang="en-US" sz="3200" dirty="0"/>
                    </a:p>
                  </a:txBody>
                  <a:tcPr marL="121920" marR="121920" marT="60960" marB="60960" anchor="ctr"/>
                </a:tc>
                <a:tc>
                  <a:txBody>
                    <a:bodyPr/>
                    <a:lstStyle/>
                    <a:p>
                      <a:pPr algn="ctr"/>
                      <a:r>
                        <a:rPr lang="en-US" sz="2400" dirty="0">
                          <a:solidFill>
                            <a:schemeClr val="tx1"/>
                          </a:solidFill>
                          <a:latin typeface="+mn-lt"/>
                          <a:ea typeface="+mn-ea"/>
                          <a:cs typeface="+mn-cs"/>
                        </a:rPr>
                        <a:t>√</a:t>
                      </a:r>
                      <a:endParaRPr lang="en-US" sz="3200" dirty="0"/>
                    </a:p>
                  </a:txBody>
                  <a:tcPr marL="121920" marR="121920" marT="60960" marB="60960" anchor="ctr"/>
                </a:tc>
                <a:tc>
                  <a:txBody>
                    <a:bodyPr/>
                    <a:lstStyle/>
                    <a:p>
                      <a:pPr algn="ctr"/>
                      <a:r>
                        <a:rPr lang="en-US" sz="2400" dirty="0">
                          <a:solidFill>
                            <a:schemeClr val="tx1"/>
                          </a:solidFill>
                          <a:latin typeface="+mn-lt"/>
                          <a:ea typeface="+mn-ea"/>
                          <a:cs typeface="+mn-cs"/>
                        </a:rPr>
                        <a:t>√</a:t>
                      </a:r>
                      <a:endParaRPr lang="en-US" sz="3200" dirty="0"/>
                    </a:p>
                  </a:txBody>
                  <a:tcPr marL="121920" marR="121920" marT="60960" marB="60960" anchor="ctr"/>
                </a:tc>
                <a:extLst>
                  <a:ext uri="{0D108BD9-81ED-4DB2-BD59-A6C34878D82A}">
                    <a16:rowId xmlns:a16="http://schemas.microsoft.com/office/drawing/2014/main" val="10004"/>
                  </a:ext>
                </a:extLst>
              </a:tr>
              <a:tr h="956251">
                <a:tc>
                  <a:txBody>
                    <a:bodyPr/>
                    <a:lstStyle/>
                    <a:p>
                      <a:r>
                        <a:rPr lang="en-US" sz="3200" dirty="0"/>
                        <a:t>Pinnacle</a:t>
                      </a:r>
                    </a:p>
                  </a:txBody>
                  <a:tcPr marL="121920" marR="121920" marT="60960" marB="60960" anchor="ctr"/>
                </a:tc>
                <a:tc>
                  <a:txBody>
                    <a:bodyPr/>
                    <a:lstStyle/>
                    <a:p>
                      <a:pPr algn="ctr"/>
                      <a:r>
                        <a:rPr lang="en-US" sz="3200" dirty="0"/>
                        <a:t>4-8</a:t>
                      </a:r>
                    </a:p>
                  </a:txBody>
                  <a:tcPr marL="121920" marR="121920" marT="60960" marB="60960" anchor="ctr"/>
                </a:tc>
                <a:tc>
                  <a:txBody>
                    <a:bodyPr/>
                    <a:lstStyle/>
                    <a:p>
                      <a:r>
                        <a:rPr lang="en-US" sz="3200" dirty="0"/>
                        <a:t>Spree 991</a:t>
                      </a:r>
                    </a:p>
                  </a:txBody>
                  <a:tcPr marL="121920" marR="121920" marT="60960" marB="60960" anchor="ctr"/>
                </a:tc>
                <a:tc>
                  <a:txBody>
                    <a:bodyPr/>
                    <a:lstStyle/>
                    <a:p>
                      <a:pPr algn="ctr"/>
                      <a:r>
                        <a:rPr lang="en-US" sz="2400" dirty="0">
                          <a:solidFill>
                            <a:schemeClr val="tx1"/>
                          </a:solidFill>
                          <a:latin typeface="+mn-lt"/>
                          <a:ea typeface="+mn-ea"/>
                          <a:cs typeface="+mn-cs"/>
                        </a:rPr>
                        <a:t>√</a:t>
                      </a:r>
                      <a:endParaRPr lang="en-US" sz="3200" dirty="0"/>
                    </a:p>
                  </a:txBody>
                  <a:tcPr marL="121920" marR="121920" marT="60960" marB="60960" anchor="ctr"/>
                </a:tc>
                <a:tc>
                  <a:txBody>
                    <a:bodyPr/>
                    <a:lstStyle/>
                    <a:p>
                      <a:pPr algn="ctr"/>
                      <a:r>
                        <a:rPr lang="en-US" sz="2400" dirty="0">
                          <a:solidFill>
                            <a:schemeClr val="tx1"/>
                          </a:solidFill>
                          <a:latin typeface="+mn-lt"/>
                          <a:ea typeface="+mn-ea"/>
                          <a:cs typeface="+mn-cs"/>
                        </a:rPr>
                        <a:t>√</a:t>
                      </a:r>
                      <a:endParaRPr lang="en-US" sz="3200" dirty="0"/>
                    </a:p>
                  </a:txBody>
                  <a:tcPr marL="121920" marR="121920" marT="60960" marB="60960" anchor="ctr"/>
                </a:tc>
                <a:tc>
                  <a:txBody>
                    <a:bodyPr/>
                    <a:lstStyle/>
                    <a:p>
                      <a:pPr algn="ctr"/>
                      <a:r>
                        <a:rPr lang="en-US" sz="2400" dirty="0">
                          <a:solidFill>
                            <a:schemeClr val="tx1"/>
                          </a:solidFill>
                          <a:latin typeface="+mn-lt"/>
                          <a:ea typeface="+mn-ea"/>
                          <a:cs typeface="+mn-cs"/>
                        </a:rPr>
                        <a:t>√</a:t>
                      </a:r>
                      <a:endParaRPr lang="en-US" sz="3200" dirty="0"/>
                    </a:p>
                  </a:txBody>
                  <a:tcPr marL="121920" marR="121920" marT="60960" marB="60960" anchor="ctr"/>
                </a:tc>
                <a:extLst>
                  <a:ext uri="{0D108BD9-81ED-4DB2-BD59-A6C34878D82A}">
                    <a16:rowId xmlns:a16="http://schemas.microsoft.com/office/drawing/2014/main" val="10005"/>
                  </a:ext>
                </a:extLst>
              </a:tr>
            </a:tbl>
          </a:graphicData>
        </a:graphic>
      </p:graphicFrame>
      <p:sp>
        <p:nvSpPr>
          <p:cNvPr id="6" name="Slide Number Placeholder 5" descr="Slide 6"/>
          <p:cNvSpPr>
            <a:spLocks noGrp="1"/>
          </p:cNvSpPr>
          <p:nvPr>
            <p:ph type="sldNum" sz="quarter" idx="12"/>
          </p:nvPr>
        </p:nvSpPr>
        <p:spPr>
          <a:xfrm>
            <a:off x="12397905" y="7844370"/>
            <a:ext cx="1142543" cy="893233"/>
          </a:xfrm>
        </p:spPr>
        <p:txBody>
          <a:bodyPr/>
          <a:lstStyle/>
          <a:p>
            <a:pPr defTabSz="609585"/>
            <a:fld id="{D4C49B74-5DB2-4B03-B1D2-7F6A3C51C318}" type="slidenum">
              <a:rPr lang="en-US">
                <a:solidFill>
                  <a:srgbClr val="146194">
                    <a:lumMod val="50000"/>
                  </a:srgbClr>
                </a:solidFill>
                <a:latin typeface="Century Gothic" panose="020B0502020202020204"/>
              </a:rPr>
              <a:pPr defTabSz="609585"/>
              <a:t>6</a:t>
            </a:fld>
            <a:endParaRPr lang="en-US" dirty="0">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3261773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descr="Text box with slide title that reads The Guarantee."/>
          <p:cNvSpPr>
            <a:spLocks noGrp="1"/>
          </p:cNvSpPr>
          <p:nvPr>
            <p:ph type="title"/>
          </p:nvPr>
        </p:nvSpPr>
        <p:spPr/>
        <p:txBody>
          <a:bodyPr anchor="ctr"/>
          <a:lstStyle/>
          <a:p>
            <a:r>
              <a:rPr lang="en-US" dirty="0"/>
              <a:t>The Guarantee</a:t>
            </a:r>
          </a:p>
        </p:txBody>
      </p:sp>
      <p:sp>
        <p:nvSpPr>
          <p:cNvPr id="2" name="Text Placeholder 1" descr="Text box representing the body of the slide, which reads If we fail to depart or arrive on time, we will pay for your ground accommodations."/>
          <p:cNvSpPr>
            <a:spLocks noGrp="1"/>
          </p:cNvSpPr>
          <p:nvPr>
            <p:ph type="body" idx="1"/>
          </p:nvPr>
        </p:nvSpPr>
        <p:spPr>
          <a:xfrm>
            <a:off x="2844800" y="1828800"/>
            <a:ext cx="10363200" cy="5486400"/>
          </a:xfrm>
        </p:spPr>
        <p:txBody>
          <a:bodyPr>
            <a:normAutofit/>
          </a:bodyPr>
          <a:lstStyle/>
          <a:p>
            <a:pPr algn="l">
              <a:buNone/>
            </a:pPr>
            <a:r>
              <a:rPr lang="en-US" sz="4800" b="1" i="1" dirty="0">
                <a:solidFill>
                  <a:schemeClr val="tx2"/>
                </a:solidFill>
                <a:effectLst>
                  <a:outerShdw blurRad="38100" dist="38100" dir="2700000" algn="tl">
                    <a:srgbClr val="000000">
                      <a:alpha val="43137"/>
                    </a:srgbClr>
                  </a:outerShdw>
                </a:effectLst>
              </a:rPr>
              <a:t>  If we fail to depart or arrive on time, we will pay for your ground accommodations.</a:t>
            </a:r>
          </a:p>
        </p:txBody>
      </p:sp>
      <p:sp>
        <p:nvSpPr>
          <p:cNvPr id="5" name="Slide Number Placeholder 4" descr="Slide 7"/>
          <p:cNvSpPr>
            <a:spLocks noGrp="1"/>
          </p:cNvSpPr>
          <p:nvPr>
            <p:ph type="sldNum" sz="quarter" idx="11"/>
          </p:nvPr>
        </p:nvSpPr>
        <p:spPr/>
        <p:txBody>
          <a:bodyPr/>
          <a:lstStyle/>
          <a:p>
            <a:pPr defTabSz="609585"/>
            <a:fld id="{D4C49B74-5DB2-4B03-B1D2-7F6A3C51C318}" type="slidenum">
              <a:rPr lang="en-US">
                <a:solidFill>
                  <a:srgbClr val="146194">
                    <a:lumMod val="50000"/>
                  </a:srgbClr>
                </a:solidFill>
                <a:latin typeface="Century Gothic" panose="020B0502020202020204"/>
              </a:rPr>
              <a:pPr defTabSz="609585"/>
              <a:t>7</a:t>
            </a:fld>
            <a:endParaRPr lang="en-US" dirty="0">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3680171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Text box with slide title that reads Contact."/>
          <p:cNvSpPr>
            <a:spLocks noGrp="1"/>
          </p:cNvSpPr>
          <p:nvPr>
            <p:ph type="title"/>
          </p:nvPr>
        </p:nvSpPr>
        <p:spPr/>
        <p:txBody>
          <a:bodyPr anchor="ctr"/>
          <a:lstStyle/>
          <a:p>
            <a:r>
              <a:rPr lang="en-US" dirty="0"/>
              <a:t>Contact </a:t>
            </a:r>
          </a:p>
        </p:txBody>
      </p:sp>
      <p:sp>
        <p:nvSpPr>
          <p:cNvPr id="2" name="Text Placeholder 1" descr="Text box with address information that reads Relecloud Airlines, 234 Center Street, Nashville, TN 34567, (303) 555-0101."/>
          <p:cNvSpPr>
            <a:spLocks noGrp="1"/>
          </p:cNvSpPr>
          <p:nvPr>
            <p:ph type="body" sz="half" idx="1"/>
          </p:nvPr>
        </p:nvSpPr>
        <p:spPr>
          <a:xfrm>
            <a:off x="2641600" y="2438402"/>
            <a:ext cx="5181600" cy="5892804"/>
          </a:xfrm>
        </p:spPr>
        <p:txBody>
          <a:bodyPr anchor="t">
            <a:normAutofit/>
          </a:bodyPr>
          <a:lstStyle/>
          <a:p>
            <a:pPr>
              <a:buNone/>
            </a:pPr>
            <a:r>
              <a:rPr lang="en-US" sz="3200" dirty="0">
                <a:solidFill>
                  <a:schemeClr val="tx1">
                    <a:lumMod val="95000"/>
                  </a:schemeClr>
                </a:solidFill>
              </a:rPr>
              <a:t>Relecloud Airlines</a:t>
            </a:r>
          </a:p>
          <a:p>
            <a:pPr>
              <a:buNone/>
            </a:pPr>
            <a:r>
              <a:rPr lang="en-US" sz="3200" dirty="0">
                <a:solidFill>
                  <a:schemeClr val="tx1">
                    <a:lumMod val="95000"/>
                  </a:schemeClr>
                </a:solidFill>
              </a:rPr>
              <a:t>234 Center Street</a:t>
            </a:r>
          </a:p>
          <a:p>
            <a:pPr>
              <a:buNone/>
            </a:pPr>
            <a:r>
              <a:rPr lang="en-US" sz="3200" dirty="0">
                <a:solidFill>
                  <a:schemeClr val="tx1">
                    <a:lumMod val="95000"/>
                  </a:schemeClr>
                </a:solidFill>
              </a:rPr>
              <a:t>Nashville, TN 34567</a:t>
            </a:r>
          </a:p>
          <a:p>
            <a:pPr>
              <a:buNone/>
            </a:pPr>
            <a:r>
              <a:rPr lang="en-US" sz="3200" dirty="0">
                <a:solidFill>
                  <a:schemeClr val="tx1">
                    <a:lumMod val="95000"/>
                  </a:schemeClr>
                </a:solidFill>
              </a:rPr>
              <a:t>(303) 555-0101</a:t>
            </a:r>
          </a:p>
        </p:txBody>
      </p:sp>
      <p:sp>
        <p:nvSpPr>
          <p:cNvPr id="8" name="Text Placeholder 1" descr="Text box that reads On the web: www.relecloud.com; Email: sales@relecloud.com.">
            <a:extLst>
              <a:ext uri="{FF2B5EF4-FFF2-40B4-BE49-F238E27FC236}">
                <a16:creationId xmlns:a16="http://schemas.microsoft.com/office/drawing/2014/main" id="{03C9F2CB-7BA8-4006-8328-F7C13906F132}"/>
              </a:ext>
            </a:extLst>
          </p:cNvPr>
          <p:cNvSpPr txBox="1">
            <a:spLocks/>
          </p:cNvSpPr>
          <p:nvPr/>
        </p:nvSpPr>
        <p:spPr>
          <a:xfrm>
            <a:off x="8153400" y="2438402"/>
            <a:ext cx="5181600" cy="5892804"/>
          </a:xfrm>
          <a:prstGeom prst="rect">
            <a:avLst/>
          </a:prstGeom>
        </p:spPr>
        <p:txBody>
          <a:bodyPr vert="horz" lIns="121920" tIns="60960" rIns="121920" bIns="60960" rtlCol="0" anchor="t">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380990" indent="-380990" defTabSz="609585">
              <a:spcAft>
                <a:spcPts val="800"/>
              </a:spcAft>
              <a:buClr>
                <a:prstClr val="white"/>
              </a:buClr>
              <a:buNone/>
            </a:pPr>
            <a:r>
              <a:rPr lang="en-US" sz="3200" dirty="0">
                <a:solidFill>
                  <a:prstClr val="white">
                    <a:lumMod val="95000"/>
                  </a:prstClr>
                </a:solidFill>
              </a:rPr>
              <a:t>On the Web:</a:t>
            </a:r>
          </a:p>
          <a:p>
            <a:pPr marL="380990" indent="-380990" defTabSz="609585">
              <a:spcAft>
                <a:spcPts val="800"/>
              </a:spcAft>
              <a:buClr>
                <a:prstClr val="white"/>
              </a:buClr>
              <a:buNone/>
            </a:pPr>
            <a:r>
              <a:rPr lang="en-US" sz="3200" dirty="0">
                <a:solidFill>
                  <a:prstClr val="white">
                    <a:lumMod val="95000"/>
                  </a:prstClr>
                </a:solidFill>
              </a:rPr>
              <a:t>www.relecloud.com</a:t>
            </a:r>
          </a:p>
          <a:p>
            <a:pPr marL="380990" indent="-380990" defTabSz="609585">
              <a:spcAft>
                <a:spcPts val="800"/>
              </a:spcAft>
              <a:buClr>
                <a:prstClr val="white"/>
              </a:buClr>
              <a:buNone/>
            </a:pPr>
            <a:endParaRPr lang="en-US" sz="3200" dirty="0">
              <a:solidFill>
                <a:prstClr val="white">
                  <a:lumMod val="95000"/>
                </a:prstClr>
              </a:solidFill>
            </a:endParaRPr>
          </a:p>
          <a:p>
            <a:pPr marL="380990" indent="-380990" defTabSz="609585">
              <a:spcAft>
                <a:spcPts val="800"/>
              </a:spcAft>
              <a:buClr>
                <a:prstClr val="white"/>
              </a:buClr>
              <a:buNone/>
            </a:pPr>
            <a:r>
              <a:rPr lang="en-US" sz="3200" dirty="0">
                <a:solidFill>
                  <a:prstClr val="white">
                    <a:lumMod val="95000"/>
                  </a:prstClr>
                </a:solidFill>
              </a:rPr>
              <a:t>Email:</a:t>
            </a:r>
          </a:p>
          <a:p>
            <a:pPr marL="380990" indent="-380990" defTabSz="609585">
              <a:spcAft>
                <a:spcPts val="800"/>
              </a:spcAft>
              <a:buClr>
                <a:prstClr val="white"/>
              </a:buClr>
              <a:buNone/>
            </a:pPr>
            <a:r>
              <a:rPr lang="en-US" sz="3200" dirty="0">
                <a:solidFill>
                  <a:prstClr val="white">
                    <a:lumMod val="95000"/>
                  </a:prstClr>
                </a:solidFill>
              </a:rPr>
              <a:t>sales@relecloud.com</a:t>
            </a:r>
          </a:p>
          <a:p>
            <a:pPr marL="380990" indent="-380990" defTabSz="609585">
              <a:spcAft>
                <a:spcPts val="800"/>
              </a:spcAft>
              <a:buClr>
                <a:prstClr val="white"/>
              </a:buClr>
              <a:buNone/>
            </a:pPr>
            <a:endParaRPr lang="en-US" sz="3200" dirty="0">
              <a:solidFill>
                <a:prstClr val="white">
                  <a:lumMod val="95000"/>
                </a:prstClr>
              </a:solidFill>
            </a:endParaRPr>
          </a:p>
        </p:txBody>
      </p:sp>
      <p:sp>
        <p:nvSpPr>
          <p:cNvPr id="6" name="Slide Number Placeholder 5" descr="Slide 8"/>
          <p:cNvSpPr>
            <a:spLocks noGrp="1"/>
          </p:cNvSpPr>
          <p:nvPr>
            <p:ph type="sldNum" sz="quarter" idx="11"/>
          </p:nvPr>
        </p:nvSpPr>
        <p:spPr/>
        <p:txBody>
          <a:bodyPr/>
          <a:lstStyle/>
          <a:p>
            <a:pPr defTabSz="609585"/>
            <a:fld id="{D4C49B74-5DB2-4B03-B1D2-7F6A3C51C318}" type="slidenum">
              <a:rPr lang="en-US">
                <a:solidFill>
                  <a:srgbClr val="146194">
                    <a:lumMod val="50000"/>
                  </a:srgbClr>
                </a:solidFill>
                <a:latin typeface="Century Gothic" panose="020B0502020202020204"/>
              </a:rPr>
              <a:pPr defTabSz="609585"/>
              <a:t>8</a:t>
            </a:fld>
            <a:endParaRPr lang="en-US" dirty="0">
              <a:solidFill>
                <a:srgbClr val="146194">
                  <a:lumMod val="50000"/>
                </a:srgbClr>
              </a:solidFill>
              <a:latin typeface="Century Gothic" panose="020B0502020202020204"/>
            </a:endParaRPr>
          </a:p>
        </p:txBody>
      </p:sp>
    </p:spTree>
    <p:extLst>
      <p:ext uri="{BB962C8B-B14F-4D97-AF65-F5344CB8AC3E}">
        <p14:creationId xmlns:p14="http://schemas.microsoft.com/office/powerpoint/2010/main" val="1053187930"/>
      </p:ext>
    </p:extLst>
  </p:cSld>
  <p:clrMapOvr>
    <a:masterClrMapping/>
  </p:clrMapOvr>
</p:sld>
</file>

<file path=ppt/theme/theme1.xml><?xml version="1.0" encoding="utf-8"?>
<a:theme xmlns:a="http://schemas.openxmlformats.org/drawingml/2006/main" name="1_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8DE0FCC1170DD4EA9CF157E6E2FAC08" ma:contentTypeVersion="10" ma:contentTypeDescription="Create a new document." ma:contentTypeScope="" ma:versionID="7e8c1d07bc765572e9e74d76cdee5df1">
  <xsd:schema xmlns:xsd="http://www.w3.org/2001/XMLSchema" xmlns:xs="http://www.w3.org/2001/XMLSchema" xmlns:p="http://schemas.microsoft.com/office/2006/metadata/properties" xmlns:ns2="dc94d77e-d9c2-42fb-a8f5-494b1c2e3696" xmlns:ns3="bfe0bb63-4151-4360-a7b3-42e232e24132" targetNamespace="http://schemas.microsoft.com/office/2006/metadata/properties" ma:root="true" ma:fieldsID="8c6bb19a2d79273bda7e150191a69877" ns2:_="" ns3:_="">
    <xsd:import namespace="dc94d77e-d9c2-42fb-a8f5-494b1c2e3696"/>
    <xsd:import namespace="bfe0bb63-4151-4360-a7b3-42e232e2413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element ref="ns2:Stage"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4d77e-d9c2-42fb-a8f5-494b1c2e369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Stage" ma:index="15" nillable="true" ma:displayName="Stage" ma:format="Dropdown" ma:internalName="Stage">
      <xsd:simpleType>
        <xsd:restriction base="dms:Choice">
          <xsd:enumeration value="In progress"/>
          <xsd:enumeration value="Needs srcubbing"/>
          <xsd:enumeration value="Sent to Brandon to do"/>
          <xsd:enumeration value="Ready for OneNote"/>
          <xsd:enumeration value="Added to OneNote"/>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e0bb63-4151-4360-a7b3-42e232e2413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ge xmlns="dc94d77e-d9c2-42fb-a8f5-494b1c2e3696">Added to OneNote</Stage>
  </documentManagement>
</p:properties>
</file>

<file path=customXml/itemProps1.xml><?xml version="1.0" encoding="utf-8"?>
<ds:datastoreItem xmlns:ds="http://schemas.openxmlformats.org/officeDocument/2006/customXml" ds:itemID="{0D91320D-9537-46B6-BCFA-72886B049F3A}"/>
</file>

<file path=customXml/itemProps2.xml><?xml version="1.0" encoding="utf-8"?>
<ds:datastoreItem xmlns:ds="http://schemas.openxmlformats.org/officeDocument/2006/customXml" ds:itemID="{BB658281-E300-45C9-A17B-237C962E1760}"/>
</file>

<file path=customXml/itemProps3.xml><?xml version="1.0" encoding="utf-8"?>
<ds:datastoreItem xmlns:ds="http://schemas.openxmlformats.org/officeDocument/2006/customXml" ds:itemID="{E7698264-4ACF-421F-8CE9-63A6836B0025}"/>
</file>

<file path=docProps/app.xml><?xml version="1.0" encoding="utf-8"?>
<Properties xmlns="http://schemas.openxmlformats.org/officeDocument/2006/extended-properties" xmlns:vt="http://schemas.openxmlformats.org/officeDocument/2006/docPropsVTypes">
  <Template>Slice</Template>
  <TotalTime>0</TotalTime>
  <Words>285</Words>
  <Application>Microsoft Office PowerPoint</Application>
  <PresentationFormat>Custom</PresentationFormat>
  <Paragraphs>105</Paragraphs>
  <Slides>8</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MS PGothic</vt:lpstr>
      <vt:lpstr>Arial</vt:lpstr>
      <vt:lpstr>Calibri</vt:lpstr>
      <vt:lpstr>Century Gothic</vt:lpstr>
      <vt:lpstr>Georgia</vt:lpstr>
      <vt:lpstr>Wingdings</vt:lpstr>
      <vt:lpstr>Wingdings 3</vt:lpstr>
      <vt:lpstr>1_Slice</vt:lpstr>
      <vt:lpstr>Slice</vt:lpstr>
      <vt:lpstr>Relecloud Airlines</vt:lpstr>
      <vt:lpstr>About Relecloud Airlines</vt:lpstr>
      <vt:lpstr>The Perfect Solution for Corporate Travel</vt:lpstr>
      <vt:lpstr>Worldwide Destinations</vt:lpstr>
      <vt:lpstr>Our Record Is Second to None!</vt:lpstr>
      <vt:lpstr>Basic Travel Packages</vt:lpstr>
      <vt:lpstr>The Guarantee</vt:lpstr>
      <vt:lpstr>Contact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2018-09-22T23:07:11Z</dcterms:created>
  <dcterms:modified xsi:type="dcterms:W3CDTF">2018-09-22T23:07:16Z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TC100738461033</vt:lpwstr>
  </property>
  <property fmtid="{D5CDD505-2E9C-101B-9397-08002B2CF9AE}" pid="3" name="ContentTypeId">
    <vt:lpwstr>0x010100E8DE0FCC1170DD4EA9CF157E6E2FAC08</vt:lpwstr>
  </property>
</Properties>
</file>