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comments/comment1.xml" ContentType="application/vnd.openxmlformats-officedocument.presentationml.comments+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5"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88660" autoAdjust="0"/>
  </p:normalViewPr>
  <p:slideViewPr>
    <p:cSldViewPr snapToGrid="0">
      <p:cViewPr varScale="1">
        <p:scale>
          <a:sx n="101" d="100"/>
          <a:sy n="101" d="100"/>
        </p:scale>
        <p:origin x="1914"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9" d="100"/>
          <a:sy n="59" d="100"/>
        </p:scale>
        <p:origin x="279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5-15T02:59:02.760" idx="1">
    <p:pos x="10" y="10"/>
    <p:text>Please share this presentation with the other agents in your company. However, please do not allow them to make any changes to the presentation. Thanks!</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F6633E-41CF-4A07-A765-AB94E5635188}" type="datetimeFigureOut">
              <a:rPr lang="en-US" smtClean="0"/>
              <a:t>9/22/2018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3E1D97-DB5F-4CD4-9842-23024359F49D}" type="slidenum">
              <a:rPr lang="en-US" smtClean="0"/>
              <a:t>‹#›</a:t>
            </a:fld>
            <a:endParaRPr lang="en-US"/>
          </a:p>
        </p:txBody>
      </p:sp>
    </p:spTree>
    <p:extLst>
      <p:ext uri="{BB962C8B-B14F-4D97-AF65-F5344CB8AC3E}">
        <p14:creationId xmlns:p14="http://schemas.microsoft.com/office/powerpoint/2010/main" val="3810964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4572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1343318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US" dirty="0"/>
              <a:t>Relecloud has been voted “Number One Air Charter” in Executive Traveler magazine’s annual Reader’s Poll for the last three years.</a:t>
            </a:r>
          </a:p>
          <a:p>
            <a:endParaRPr lang="en-US" dirty="0"/>
          </a:p>
          <a:p>
            <a:r>
              <a:rPr lang="en-US" dirty="0"/>
              <a:t>Relecloud now has operating privileges</a:t>
            </a:r>
            <a:r>
              <a:rPr lang="en-US" baseline="0" dirty="0"/>
              <a:t> in 65 countries/regions.</a:t>
            </a:r>
          </a:p>
          <a:p>
            <a:endParaRPr lang="en-US" baseline="0" dirty="0"/>
          </a:p>
          <a:p>
            <a:r>
              <a:rPr lang="en-US" baseline="0" dirty="0"/>
              <a:t>Every plane in our fleet is less than five years old.</a:t>
            </a:r>
          </a:p>
          <a:p>
            <a:endParaRPr lang="en-US" baseline="0" dirty="0"/>
          </a:p>
          <a:p>
            <a:r>
              <a:rPr lang="en-US" baseline="0" dirty="0"/>
              <a:t>We have earned the industry’s highest safety rating every year since 1998.</a:t>
            </a:r>
            <a:endParaRPr lang="en-US" dirty="0"/>
          </a:p>
          <a:p>
            <a:endParaRPr lang="en-US" dirty="0"/>
          </a:p>
        </p:txBody>
      </p:sp>
      <p:sp>
        <p:nvSpPr>
          <p:cNvPr id="4" name="Slide Number Placeholder 3"/>
          <p:cNvSpPr>
            <a:spLocks noGrp="1"/>
          </p:cNvSpPr>
          <p:nvPr>
            <p:ph type="sldNum" sz="quarter" idx="10"/>
          </p:nvPr>
        </p:nvSpPr>
        <p:spPr>
          <a:xfrm>
            <a:off x="3429000" y="8685213"/>
            <a:ext cx="3427413" cy="45720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4572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3074388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3971416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3E1D97-DB5F-4CD4-9842-23024359F49D}" type="slidenum">
              <a:rPr lang="en-US" smtClean="0"/>
              <a:t>4</a:t>
            </a:fld>
            <a:endParaRPr lang="en-US"/>
          </a:p>
        </p:txBody>
      </p:sp>
    </p:spTree>
    <p:extLst>
      <p:ext uri="{BB962C8B-B14F-4D97-AF65-F5344CB8AC3E}">
        <p14:creationId xmlns:p14="http://schemas.microsoft.com/office/powerpoint/2010/main" val="235151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457200"/>
            <a:fld id="{20FA02FC-CB45-4094-988E-7413126A79F4}" type="datetime1">
              <a:rPr lang="en-US" smtClean="0">
                <a:solidFill>
                  <a:srgbClr val="146194">
                    <a:lumMod val="50000"/>
                  </a:srgbClr>
                </a:solidFill>
              </a:rPr>
              <a:pPr defTabSz="457200"/>
              <a:t>9/22/2018</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457200"/>
            <a:r>
              <a:rPr lang="en-US" dirty="0">
                <a:solidFill>
                  <a:srgbClr val="146194">
                    <a:lumMod val="50000"/>
                  </a:srgbClr>
                </a:solidFill>
              </a:rPr>
              <a:t>Relecloud Airlines</a:t>
            </a:r>
          </a:p>
        </p:txBody>
      </p:sp>
      <p:sp>
        <p:nvSpPr>
          <p:cNvPr id="6" name="Slide Number Placeholder 5"/>
          <p:cNvSpPr>
            <a:spLocks noGrp="1"/>
          </p:cNvSpPr>
          <p:nvPr>
            <p:ph type="sldNum" sz="quarter" idx="12"/>
          </p:nvPr>
        </p:nvSpPr>
        <p:spPr/>
        <p:txBody>
          <a:bodyPr/>
          <a:lstStyle/>
          <a:p>
            <a:pPr defTabSz="457200"/>
            <a:fld id="{D4C49B74-5DB2-4B03-B1D2-7F6A3C51C318}" type="slidenum">
              <a:rPr lang="en-US" smtClean="0">
                <a:solidFill>
                  <a:srgbClr val="146194">
                    <a:lumMod val="50000"/>
                  </a:srgbClr>
                </a:solidFill>
              </a:rPr>
              <a:pPr defTabSz="457200"/>
              <a:t>‹#›</a:t>
            </a:fld>
            <a:endParaRPr lang="en-US">
              <a:solidFill>
                <a:srgbClr val="146194">
                  <a:lumMod val="50000"/>
                </a:srgbClr>
              </a:solidFill>
            </a:endParaRPr>
          </a:p>
        </p:txBody>
      </p:sp>
    </p:spTree>
    <p:extLst>
      <p:ext uri="{BB962C8B-B14F-4D97-AF65-F5344CB8AC3E}">
        <p14:creationId xmlns:p14="http://schemas.microsoft.com/office/powerpoint/2010/main" val="133403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4" name="Footer Placeholder 3"/>
          <p:cNvSpPr>
            <a:spLocks noGrp="1"/>
          </p:cNvSpPr>
          <p:nvPr>
            <p:ph type="ftr" sz="quarter" idx="11"/>
          </p:nvPr>
        </p:nvSpPr>
        <p:spPr/>
        <p:txBody>
          <a:bodyPr/>
          <a:lstStyle/>
          <a:p>
            <a:pPr algn="ctr"/>
            <a:r>
              <a:rPr lang="en-US" sz="1000" dirty="0"/>
              <a:t>Relecloud Airlines</a:t>
            </a:r>
          </a:p>
        </p:txBody>
      </p:sp>
      <p:sp>
        <p:nvSpPr>
          <p:cNvPr id="5" name="Slide Number Placeholder 4"/>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67469008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41006861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396066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01115333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2021523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519194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406081262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604402188"/>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2"/>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dirty="0"/>
              <a:t>Click to edit Master title style</a:t>
            </a:r>
            <a:endParaRPr lang="en-US"/>
          </a:p>
        </p:txBody>
      </p:sp>
      <p:sp>
        <p:nvSpPr>
          <p:cNvPr id="10" name="Date Placeholder 9"/>
          <p:cNvSpPr>
            <a:spLocks noGrp="1"/>
          </p:cNvSpPr>
          <p:nvPr>
            <p:ph type="dt" sz="half" idx="10"/>
          </p:nvPr>
        </p:nvSpPr>
        <p:spPr/>
        <p:txBody>
          <a:bodyPr/>
          <a:lstStyle/>
          <a:p>
            <a:pPr defTabSz="457200"/>
            <a:fld id="{E08D670A-4483-418F-965E-837C148E2B75}" type="datetime1">
              <a:rPr lang="en-US" smtClean="0">
                <a:solidFill>
                  <a:srgbClr val="146194">
                    <a:lumMod val="50000"/>
                  </a:srgbClr>
                </a:solidFill>
              </a:rPr>
              <a:pPr defTabSz="457200"/>
              <a:t>9/22/2018</a:t>
            </a:fld>
            <a:endParaRPr lang="en-US">
              <a:solidFill>
                <a:srgbClr val="146194">
                  <a:lumMod val="50000"/>
                </a:srgbClr>
              </a:solidFill>
            </a:endParaRPr>
          </a:p>
        </p:txBody>
      </p:sp>
      <p:sp>
        <p:nvSpPr>
          <p:cNvPr id="12" name="Slide Number Placeholder 11"/>
          <p:cNvSpPr>
            <a:spLocks noGrp="1"/>
          </p:cNvSpPr>
          <p:nvPr>
            <p:ph type="sldNum" sz="quarter" idx="11"/>
          </p:nvPr>
        </p:nvSpPr>
        <p:spPr/>
        <p:txBody>
          <a:bodyPr/>
          <a:lstStyle/>
          <a:p>
            <a:pPr defTabSz="457200"/>
            <a:fld id="{D4C49B74-5DB2-4B03-B1D2-7F6A3C51C318}" type="slidenum">
              <a:rPr lang="en-US" smtClean="0">
                <a:solidFill>
                  <a:srgbClr val="146194">
                    <a:lumMod val="50000"/>
                  </a:srgbClr>
                </a:solidFill>
              </a:rPr>
              <a:pPr defTabSz="457200"/>
              <a:t>‹#›</a:t>
            </a:fld>
            <a:endParaRPr lang="en-US">
              <a:solidFill>
                <a:srgbClr val="146194">
                  <a:lumMod val="50000"/>
                </a:srgbClr>
              </a:solidFill>
            </a:endParaRPr>
          </a:p>
        </p:txBody>
      </p:sp>
      <p:sp>
        <p:nvSpPr>
          <p:cNvPr id="13" name="Footer Placeholder 12"/>
          <p:cNvSpPr>
            <a:spLocks noGrp="1"/>
          </p:cNvSpPr>
          <p:nvPr>
            <p:ph type="ftr" sz="quarter" idx="12"/>
          </p:nvPr>
        </p:nvSpPr>
        <p:spPr/>
        <p:txBody>
          <a:bodyPr/>
          <a:lstStyle/>
          <a:p>
            <a:pPr defTabSz="457200"/>
            <a:r>
              <a:rPr lang="en-US" dirty="0">
                <a:solidFill>
                  <a:srgbClr val="146194">
                    <a:lumMod val="50000"/>
                  </a:srgbClr>
                </a:solidFill>
              </a:rPr>
              <a:t>Relecloud Airlines</a:t>
            </a:r>
          </a:p>
        </p:txBody>
      </p:sp>
    </p:spTree>
    <p:extLst>
      <p:ext uri="{BB962C8B-B14F-4D97-AF65-F5344CB8AC3E}">
        <p14:creationId xmlns:p14="http://schemas.microsoft.com/office/powerpoint/2010/main" val="1257442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dirty="0"/>
              <a:t>Click to edit Master title style</a:t>
            </a:r>
            <a:endParaRPr lang="en-US"/>
          </a:p>
        </p:txBody>
      </p:sp>
      <p:sp>
        <p:nvSpPr>
          <p:cNvPr id="8" name="Date Placeholder 7"/>
          <p:cNvSpPr>
            <a:spLocks noGrp="1"/>
          </p:cNvSpPr>
          <p:nvPr>
            <p:ph type="dt" sz="half" idx="10"/>
          </p:nvPr>
        </p:nvSpPr>
        <p:spPr/>
        <p:txBody>
          <a:bodyPr/>
          <a:lstStyle/>
          <a:p>
            <a:pPr defTabSz="457200"/>
            <a:fld id="{0B0D8B3D-4C6D-498E-9FD2-4E7542CD745A}" type="datetime1">
              <a:rPr lang="en-US" smtClean="0">
                <a:solidFill>
                  <a:srgbClr val="146194">
                    <a:lumMod val="50000"/>
                  </a:srgbClr>
                </a:solidFill>
              </a:rPr>
              <a:pPr defTabSz="457200"/>
              <a:t>9/22/2018</a:t>
            </a:fld>
            <a:endParaRPr lang="en-US">
              <a:solidFill>
                <a:srgbClr val="146194">
                  <a:lumMod val="50000"/>
                </a:srgbClr>
              </a:solidFill>
            </a:endParaRPr>
          </a:p>
        </p:txBody>
      </p:sp>
      <p:sp>
        <p:nvSpPr>
          <p:cNvPr id="10" name="Slide Number Placeholder 9"/>
          <p:cNvSpPr>
            <a:spLocks noGrp="1"/>
          </p:cNvSpPr>
          <p:nvPr>
            <p:ph type="sldNum" sz="quarter" idx="11"/>
          </p:nvPr>
        </p:nvSpPr>
        <p:spPr/>
        <p:txBody>
          <a:bodyPr/>
          <a:lstStyle/>
          <a:p>
            <a:pPr defTabSz="457200"/>
            <a:fld id="{D4C49B74-5DB2-4B03-B1D2-7F6A3C51C318}" type="slidenum">
              <a:rPr lang="en-US" smtClean="0">
                <a:solidFill>
                  <a:srgbClr val="146194">
                    <a:lumMod val="50000"/>
                  </a:srgbClr>
                </a:solidFill>
              </a:rPr>
              <a:pPr defTabSz="457200"/>
              <a:t>‹#›</a:t>
            </a:fld>
            <a:endParaRPr lang="en-US">
              <a:solidFill>
                <a:srgbClr val="146194">
                  <a:lumMod val="50000"/>
                </a:srgbClr>
              </a:solidFill>
            </a:endParaRPr>
          </a:p>
        </p:txBody>
      </p:sp>
      <p:sp>
        <p:nvSpPr>
          <p:cNvPr id="11" name="Footer Placeholder 10"/>
          <p:cNvSpPr>
            <a:spLocks noGrp="1"/>
          </p:cNvSpPr>
          <p:nvPr>
            <p:ph type="ftr" sz="quarter" idx="12"/>
          </p:nvPr>
        </p:nvSpPr>
        <p:spPr/>
        <p:txBody>
          <a:bodyPr/>
          <a:lstStyle/>
          <a:p>
            <a:pPr defTabSz="457200"/>
            <a:r>
              <a:rPr lang="en-US" dirty="0">
                <a:solidFill>
                  <a:srgbClr val="146194">
                    <a:lumMod val="50000"/>
                  </a:srgbClr>
                </a:solidFill>
              </a:rPr>
              <a:t>Relecloud Airlines</a:t>
            </a:r>
          </a:p>
        </p:txBody>
      </p:sp>
    </p:spTree>
    <p:extLst>
      <p:ext uri="{BB962C8B-B14F-4D97-AF65-F5344CB8AC3E}">
        <p14:creationId xmlns:p14="http://schemas.microsoft.com/office/powerpoint/2010/main" val="175283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457200"/>
            <a:fld id="{03462EA5-AD75-4BE0-9BE2-C80A74939A17}" type="datetime1">
              <a:rPr lang="en-US" smtClean="0">
                <a:solidFill>
                  <a:srgbClr val="146194">
                    <a:lumMod val="50000"/>
                  </a:srgbClr>
                </a:solidFill>
              </a:rPr>
              <a:pPr defTabSz="457200"/>
              <a:t>9/22/2018</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457200"/>
            <a:r>
              <a:rPr lang="en-US" dirty="0">
                <a:solidFill>
                  <a:srgbClr val="146194">
                    <a:lumMod val="50000"/>
                  </a:srgbClr>
                </a:solidFill>
              </a:rPr>
              <a:t>Relecloud Airlines</a:t>
            </a:r>
          </a:p>
        </p:txBody>
      </p:sp>
      <p:sp>
        <p:nvSpPr>
          <p:cNvPr id="6" name="Slide Number Placeholder 5"/>
          <p:cNvSpPr>
            <a:spLocks noGrp="1"/>
          </p:cNvSpPr>
          <p:nvPr>
            <p:ph type="sldNum" sz="quarter" idx="12"/>
          </p:nvPr>
        </p:nvSpPr>
        <p:spPr/>
        <p:txBody>
          <a:bodyPr/>
          <a:lstStyle/>
          <a:p>
            <a:pPr defTabSz="457200"/>
            <a:fld id="{D4C49B74-5DB2-4B03-B1D2-7F6A3C51C318}" type="slidenum">
              <a:rPr lang="en-US" smtClean="0">
                <a:solidFill>
                  <a:srgbClr val="146194">
                    <a:lumMod val="50000"/>
                  </a:srgbClr>
                </a:solidFill>
              </a:rPr>
              <a:pPr defTabSz="457200"/>
              <a:t>‹#›</a:t>
            </a:fld>
            <a:endParaRPr lang="en-US">
              <a:solidFill>
                <a:srgbClr val="146194">
                  <a:lumMod val="50000"/>
                </a:srgbClr>
              </a:solidFill>
            </a:endParaRPr>
          </a:p>
        </p:txBody>
      </p:sp>
    </p:spTree>
    <p:extLst>
      <p:ext uri="{BB962C8B-B14F-4D97-AF65-F5344CB8AC3E}">
        <p14:creationId xmlns:p14="http://schemas.microsoft.com/office/powerpoint/2010/main" val="13964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dirty="0"/>
              <a:t>Relecloud Airlines</a:t>
            </a:r>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52229892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6" name="Footer Placeholder 5"/>
          <p:cNvSpPr>
            <a:spLocks noGrp="1"/>
          </p:cNvSpPr>
          <p:nvPr>
            <p:ph type="ftr" sz="quarter" idx="11"/>
          </p:nvPr>
        </p:nvSpPr>
        <p:spPr/>
        <p:txBody>
          <a:bodyPr/>
          <a:lstStyle/>
          <a:p>
            <a:pPr algn="ctr"/>
            <a:r>
              <a:rPr lang="en-US" sz="1000" dirty="0"/>
              <a:t>Relecloud Airlines</a:t>
            </a:r>
          </a:p>
        </p:txBody>
      </p:sp>
      <p:sp>
        <p:nvSpPr>
          <p:cNvPr id="7" name="Slide Number Placeholder 6"/>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51085210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8" name="Footer Placeholder 7"/>
          <p:cNvSpPr>
            <a:spLocks noGrp="1"/>
          </p:cNvSpPr>
          <p:nvPr>
            <p:ph type="ftr" sz="quarter" idx="11"/>
          </p:nvPr>
        </p:nvSpPr>
        <p:spPr/>
        <p:txBody>
          <a:bodyPr/>
          <a:lstStyle/>
          <a:p>
            <a:pPr algn="ctr"/>
            <a:r>
              <a:rPr lang="en-US" sz="1000" dirty="0"/>
              <a:t>Relecloud Airlines</a:t>
            </a:r>
          </a:p>
        </p:txBody>
      </p:sp>
      <p:sp>
        <p:nvSpPr>
          <p:cNvPr id="9" name="Slide Number Placeholder 8"/>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59933440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4" name="Footer Placeholder 3"/>
          <p:cNvSpPr>
            <a:spLocks noGrp="1"/>
          </p:cNvSpPr>
          <p:nvPr>
            <p:ph type="ftr" sz="quarter" idx="11"/>
          </p:nvPr>
        </p:nvSpPr>
        <p:spPr/>
        <p:txBody>
          <a:bodyPr/>
          <a:lstStyle/>
          <a:p>
            <a:pPr algn="ctr"/>
            <a:r>
              <a:rPr lang="en-US" sz="1000" dirty="0"/>
              <a:t>Relecloud Airlines</a:t>
            </a:r>
          </a:p>
        </p:txBody>
      </p:sp>
      <p:sp>
        <p:nvSpPr>
          <p:cNvPr id="5" name="Slide Number Placeholder 4"/>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90531471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3" name="Footer Placeholder 2"/>
          <p:cNvSpPr>
            <a:spLocks noGrp="1"/>
          </p:cNvSpPr>
          <p:nvPr>
            <p:ph type="ftr" sz="quarter" idx="11"/>
          </p:nvPr>
        </p:nvSpPr>
        <p:spPr/>
        <p:txBody>
          <a:bodyPr/>
          <a:lstStyle/>
          <a:p>
            <a:pPr algn="ctr"/>
            <a:r>
              <a:rPr lang="en-US" sz="1000" dirty="0"/>
              <a:t>Relecloud Airlines</a:t>
            </a:r>
          </a:p>
        </p:txBody>
      </p:sp>
      <p:sp>
        <p:nvSpPr>
          <p:cNvPr id="4" name="Slide Number Placeholder 3"/>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3483895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6" name="Footer Placeholder 5"/>
          <p:cNvSpPr>
            <a:spLocks noGrp="1"/>
          </p:cNvSpPr>
          <p:nvPr>
            <p:ph type="ftr" sz="quarter" idx="11"/>
          </p:nvPr>
        </p:nvSpPr>
        <p:spPr/>
        <p:txBody>
          <a:bodyPr/>
          <a:lstStyle/>
          <a:p>
            <a:pPr algn="ctr"/>
            <a:r>
              <a:rPr lang="en-US" sz="1000" dirty="0"/>
              <a:t>Relecloud Airlines</a:t>
            </a:r>
          </a:p>
        </p:txBody>
      </p:sp>
      <p:sp>
        <p:nvSpPr>
          <p:cNvPr id="7" name="Slide Number Placeholder 6"/>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7564618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6" name="Footer Placeholder 5"/>
          <p:cNvSpPr>
            <a:spLocks noGrp="1"/>
          </p:cNvSpPr>
          <p:nvPr>
            <p:ph type="ftr" sz="quarter" idx="11"/>
          </p:nvPr>
        </p:nvSpPr>
        <p:spPr>
          <a:xfrm>
            <a:off x="533400" y="6172200"/>
            <a:ext cx="5811724" cy="365125"/>
          </a:xfrm>
        </p:spPr>
        <p:txBody>
          <a:bodyPr/>
          <a:lstStyle/>
          <a:p>
            <a:pPr algn="ctr"/>
            <a:r>
              <a:rPr lang="en-US" sz="1000" dirty="0"/>
              <a:t>Relecloud Airlines</a:t>
            </a:r>
          </a:p>
        </p:txBody>
      </p:sp>
      <p:sp>
        <p:nvSpPr>
          <p:cNvPr id="7" name="Slide Number Placeholder 6"/>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2080287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99C5D3C-17C3-4FEE-8BB4-39CFCF2CE4B3}" type="datetime1">
              <a:rPr lang="en-US" smtClean="0"/>
              <a:pPr/>
              <a:t>9/22/2018</a:t>
            </a:fld>
            <a:endParaRPr lang="en-US" sz="1000"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lgn="ctr"/>
            <a:r>
              <a:rPr lang="en-US" sz="1000" dirty="0"/>
              <a:t>Relecloud Airlines</a:t>
            </a: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528474777"/>
      </p:ext>
    </p:extLst>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itle slide text box with title that reads: Relecloud Airlines"/>
          <p:cNvSpPr>
            <a:spLocks noGrp="1"/>
          </p:cNvSpPr>
          <p:nvPr>
            <p:ph type="ctrTitle"/>
          </p:nvPr>
        </p:nvSpPr>
        <p:spPr>
          <a:xfrm>
            <a:off x="533402" y="1744135"/>
            <a:ext cx="6154713" cy="1913466"/>
          </a:xfrm>
        </p:spPr>
        <p:txBody>
          <a:bodyPr>
            <a:normAutofit/>
          </a:bodyPr>
          <a:lstStyle/>
          <a:p>
            <a:r>
              <a:rPr lang="en-US" sz="4800" dirty="0"/>
              <a:t>Relecloud Airlines</a:t>
            </a:r>
          </a:p>
        </p:txBody>
      </p:sp>
      <p:sp>
        <p:nvSpPr>
          <p:cNvPr id="2" name="Subtitle 1" descr="Text box with subtitle that reads: Off we go!"/>
          <p:cNvSpPr>
            <a:spLocks noGrp="1"/>
          </p:cNvSpPr>
          <p:nvPr>
            <p:ph type="subTitle" idx="1"/>
          </p:nvPr>
        </p:nvSpPr>
        <p:spPr>
          <a:xfrm>
            <a:off x="533400" y="3843868"/>
            <a:ext cx="4954250" cy="1361178"/>
          </a:xfrm>
        </p:spPr>
        <p:txBody>
          <a:bodyPr/>
          <a:lstStyle/>
          <a:p>
            <a:r>
              <a:rPr lang="en-US" dirty="0">
                <a:solidFill>
                  <a:schemeClr val="tx1">
                    <a:lumMod val="95000"/>
                  </a:schemeClr>
                </a:solidFill>
              </a:rPr>
              <a:t>“Off we go!”</a:t>
            </a:r>
          </a:p>
        </p:txBody>
      </p:sp>
    </p:spTree>
    <p:extLst>
      <p:ext uri="{BB962C8B-B14F-4D97-AF65-F5344CB8AC3E}">
        <p14:creationId xmlns:p14="http://schemas.microsoft.com/office/powerpoint/2010/main" val="126090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ext box with slide title that reads: About Relecloud Airlines"/>
          <p:cNvSpPr>
            <a:spLocks noGrp="1"/>
          </p:cNvSpPr>
          <p:nvPr>
            <p:ph type="title"/>
          </p:nvPr>
        </p:nvSpPr>
        <p:spPr/>
        <p:txBody>
          <a:bodyPr anchor="ctr"/>
          <a:lstStyle/>
          <a:p>
            <a:r>
              <a:rPr lang="en-US" dirty="0"/>
              <a:t>About Relecloud Airlines</a:t>
            </a:r>
          </a:p>
        </p:txBody>
      </p:sp>
      <p:sp>
        <p:nvSpPr>
          <p:cNvPr id="2" name="Text Placeholder 1" descr="Text box listing four bullet points. The first bullet point reads: The leading adventure charter airline in the US! The second reads: Dozens of exciting and exotic destinations. The third reads: A new fleet of luxurious private jets. The fourth reads: The industry's best safety record."/>
          <p:cNvSpPr>
            <a:spLocks noGrp="1"/>
          </p:cNvSpPr>
          <p:nvPr>
            <p:ph type="body" sz="half" idx="1"/>
          </p:nvPr>
        </p:nvSpPr>
        <p:spPr>
          <a:xfrm>
            <a:off x="381000" y="1600203"/>
            <a:ext cx="8382000" cy="3581399"/>
          </a:xfrm>
        </p:spPr>
        <p:txBody>
          <a:bodyPr>
            <a:normAutofit/>
          </a:bodyPr>
          <a:lstStyle/>
          <a:p>
            <a:r>
              <a:rPr lang="en-US" sz="2400" dirty="0">
                <a:solidFill>
                  <a:schemeClr val="tx1">
                    <a:lumMod val="95000"/>
                  </a:schemeClr>
                </a:solidFill>
              </a:rPr>
              <a:t>The leading adventure charter airline in the US!</a:t>
            </a:r>
          </a:p>
          <a:p>
            <a:r>
              <a:rPr lang="en-US" sz="2400" dirty="0">
                <a:solidFill>
                  <a:schemeClr val="tx1">
                    <a:lumMod val="95000"/>
                  </a:schemeClr>
                </a:solidFill>
              </a:rPr>
              <a:t>Dozens of exciting and exotic destinations</a:t>
            </a:r>
          </a:p>
          <a:p>
            <a:r>
              <a:rPr lang="en-US" sz="2400" dirty="0">
                <a:solidFill>
                  <a:schemeClr val="tx1">
                    <a:lumMod val="95000"/>
                  </a:schemeClr>
                </a:solidFill>
              </a:rPr>
              <a:t>A new fleet of luxurious private jets</a:t>
            </a:r>
          </a:p>
          <a:p>
            <a:r>
              <a:rPr lang="en-US" sz="2400" dirty="0">
                <a:solidFill>
                  <a:schemeClr val="tx1">
                    <a:lumMod val="95000"/>
                  </a:schemeClr>
                </a:solidFill>
              </a:rPr>
              <a:t>The industry’s best safety record</a:t>
            </a:r>
          </a:p>
        </p:txBody>
      </p:sp>
      <p:sp>
        <p:nvSpPr>
          <p:cNvPr id="72" name="Slide Number Placeholder 71" descr="Slide 2"/>
          <p:cNvSpPr>
            <a:spLocks noGrp="1"/>
          </p:cNvSpPr>
          <p:nvPr>
            <p:ph type="sldNum" sz="quarter" idx="11"/>
          </p:nvPr>
        </p:nvSpPr>
        <p:spPr/>
        <p:txBody>
          <a:bodyPr/>
          <a:lstStyle/>
          <a:p>
            <a:pPr defTabSz="457200"/>
            <a:fld id="{D4C49B74-5DB2-4B03-B1D2-7F6A3C51C318}" type="slidenum">
              <a:rPr lang="en-US">
                <a:solidFill>
                  <a:srgbClr val="146194">
                    <a:lumMod val="50000"/>
                  </a:srgbClr>
                </a:solidFill>
                <a:latin typeface="Century Gothic" panose="020B0502020202020204"/>
              </a:rPr>
              <a:pPr defTabSz="457200"/>
              <a:t>2</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2021512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The Perfect Solution for Corporate Travel."/>
          <p:cNvSpPr>
            <a:spLocks noGrp="1"/>
          </p:cNvSpPr>
          <p:nvPr>
            <p:ph type="title"/>
          </p:nvPr>
        </p:nvSpPr>
        <p:spPr>
          <a:xfrm>
            <a:off x="457200" y="359465"/>
            <a:ext cx="8382000" cy="1143000"/>
          </a:xfrm>
        </p:spPr>
        <p:txBody>
          <a:bodyPr/>
          <a:lstStyle/>
          <a:p>
            <a:r>
              <a:rPr lang="en-US" dirty="0"/>
              <a:t>The Perfect Solution for Corporate Travel</a:t>
            </a:r>
          </a:p>
        </p:txBody>
      </p:sp>
      <p:sp>
        <p:nvSpPr>
          <p:cNvPr id="7" name="TextBox 6" descr="Text box that contains three list items with check marks preceding them. They read, in order from top to bottom, Executive retreats, Client getaways, and Award travel."/>
          <p:cNvSpPr txBox="1"/>
          <p:nvPr/>
        </p:nvSpPr>
        <p:spPr>
          <a:xfrm>
            <a:off x="685802" y="2828837"/>
            <a:ext cx="3071675" cy="1200329"/>
          </a:xfrm>
          <a:prstGeom prst="rect">
            <a:avLst/>
          </a:prstGeom>
          <a:noFill/>
        </p:spPr>
        <p:txBody>
          <a:bodyPr wrap="none" rtlCol="0">
            <a:spAutoFit/>
          </a:bodyPr>
          <a:lstStyle/>
          <a:p>
            <a:pPr defTabSz="457200">
              <a:buFont typeface="Wingdings" pitchFamily="2" charset="2"/>
              <a:buChar char="ü"/>
            </a:pPr>
            <a:r>
              <a:rPr lang="en-US" sz="2400" dirty="0">
                <a:solidFill>
                  <a:prstClr val="white"/>
                </a:solidFill>
                <a:latin typeface="Century Gothic" panose="020B0502020202020204"/>
              </a:rPr>
              <a:t>Executive retreats</a:t>
            </a:r>
          </a:p>
          <a:p>
            <a:pPr defTabSz="457200">
              <a:buFont typeface="Wingdings" pitchFamily="2" charset="2"/>
              <a:buChar char="ü"/>
            </a:pPr>
            <a:r>
              <a:rPr lang="en-US" sz="2400" dirty="0">
                <a:solidFill>
                  <a:prstClr val="white"/>
                </a:solidFill>
                <a:latin typeface="Century Gothic" panose="020B0502020202020204"/>
              </a:rPr>
              <a:t>Client getaways</a:t>
            </a:r>
          </a:p>
          <a:p>
            <a:pPr defTabSz="457200">
              <a:buFont typeface="Wingdings" pitchFamily="2" charset="2"/>
              <a:buChar char="ü"/>
            </a:pPr>
            <a:r>
              <a:rPr lang="en-US" sz="2400" dirty="0">
                <a:solidFill>
                  <a:prstClr val="white"/>
                </a:solidFill>
                <a:latin typeface="Century Gothic" panose="020B0502020202020204"/>
              </a:rPr>
              <a:t>Award travel</a:t>
            </a:r>
          </a:p>
        </p:txBody>
      </p:sp>
      <p:sp>
        <p:nvSpPr>
          <p:cNvPr id="5" name="TextBox 4" descr="Text box that contains four bulleted list items that read, in order from top to bottom: Specializing in small groups (from 4 to 40 passengers); Highly trained, professional staff; Experienced flight and ground crews; and On-board advisor"/>
          <p:cNvSpPr txBox="1"/>
          <p:nvPr/>
        </p:nvSpPr>
        <p:spPr>
          <a:xfrm>
            <a:off x="4191000" y="1676402"/>
            <a:ext cx="4419600" cy="3770263"/>
          </a:xfrm>
          <a:prstGeom prst="rect">
            <a:avLst/>
          </a:prstGeom>
          <a:noFill/>
        </p:spPr>
        <p:txBody>
          <a:bodyPr wrap="square" rtlCol="0">
            <a:spAutoFit/>
          </a:bodyPr>
          <a:lstStyle/>
          <a:p>
            <a:pPr marL="342900" indent="-342900" defTabSz="457200">
              <a:spcAft>
                <a:spcPts val="600"/>
              </a:spcAft>
              <a:buFont typeface="Arial" pitchFamily="34" charset="0"/>
              <a:buChar char="•"/>
            </a:pPr>
            <a:r>
              <a:rPr lang="en-US" sz="2800" dirty="0">
                <a:solidFill>
                  <a:prstClr val="white"/>
                </a:solidFill>
                <a:latin typeface="Century Gothic" panose="020B0502020202020204"/>
              </a:rPr>
              <a:t>Specializing in small groups (from 4 to 40 passengers)</a:t>
            </a:r>
          </a:p>
          <a:p>
            <a:pPr marL="342900" indent="-342900" defTabSz="457200">
              <a:spcAft>
                <a:spcPts val="600"/>
              </a:spcAft>
              <a:buFont typeface="Arial" pitchFamily="34" charset="0"/>
              <a:buChar char="•"/>
            </a:pPr>
            <a:r>
              <a:rPr lang="en-US" sz="2800" dirty="0">
                <a:solidFill>
                  <a:prstClr val="white"/>
                </a:solidFill>
                <a:latin typeface="Century Gothic" panose="020B0502020202020204"/>
              </a:rPr>
              <a:t>Highly trained, professional staff</a:t>
            </a:r>
          </a:p>
          <a:p>
            <a:pPr marL="342900" indent="-342900" defTabSz="457200">
              <a:spcAft>
                <a:spcPts val="600"/>
              </a:spcAft>
              <a:buFont typeface="Arial" pitchFamily="34" charset="0"/>
              <a:buChar char="•"/>
            </a:pPr>
            <a:r>
              <a:rPr lang="en-US" sz="2800" dirty="0">
                <a:solidFill>
                  <a:prstClr val="white"/>
                </a:solidFill>
                <a:latin typeface="Century Gothic" panose="020B0502020202020204"/>
              </a:rPr>
              <a:t>Experienced flight and ground crews</a:t>
            </a:r>
          </a:p>
          <a:p>
            <a:pPr marL="342900" indent="-342900" defTabSz="457200">
              <a:spcAft>
                <a:spcPts val="600"/>
              </a:spcAft>
              <a:buFont typeface="Arial" pitchFamily="34" charset="0"/>
              <a:buChar char="•"/>
            </a:pPr>
            <a:r>
              <a:rPr lang="en-US" sz="2800" dirty="0">
                <a:solidFill>
                  <a:prstClr val="white"/>
                </a:solidFill>
                <a:latin typeface="Century Gothic" panose="020B0502020202020204"/>
              </a:rPr>
              <a:t>On-board advisor</a:t>
            </a:r>
          </a:p>
        </p:txBody>
      </p:sp>
      <p:sp>
        <p:nvSpPr>
          <p:cNvPr id="8" name="Slide Number Placeholder 7" descr="Slide 3"/>
          <p:cNvSpPr>
            <a:spLocks noGrp="1"/>
          </p:cNvSpPr>
          <p:nvPr>
            <p:ph type="sldNum" sz="quarter" idx="12"/>
          </p:nvPr>
        </p:nvSpPr>
        <p:spPr/>
        <p:txBody>
          <a:bodyPr/>
          <a:lstStyle/>
          <a:p>
            <a:pPr defTabSz="457200"/>
            <a:fld id="{D4C49B74-5DB2-4B03-B1D2-7F6A3C51C318}" type="slidenum">
              <a:rPr lang="en-US">
                <a:solidFill>
                  <a:srgbClr val="146194">
                    <a:lumMod val="50000"/>
                  </a:srgbClr>
                </a:solidFill>
                <a:latin typeface="Century Gothic" panose="020B0502020202020204"/>
              </a:rPr>
              <a:pPr defTabSz="457200"/>
              <a:t>3</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1218871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Worldwide Destinations."/>
          <p:cNvSpPr>
            <a:spLocks noGrp="1"/>
          </p:cNvSpPr>
          <p:nvPr>
            <p:ph type="title"/>
          </p:nvPr>
        </p:nvSpPr>
        <p:spPr>
          <a:xfrm>
            <a:off x="457200" y="228600"/>
            <a:ext cx="8229600" cy="1143000"/>
          </a:xfrm>
        </p:spPr>
        <p:txBody>
          <a:bodyPr anchor="ctr"/>
          <a:lstStyle/>
          <a:p>
            <a:r>
              <a:rPr lang="en-US" dirty="0"/>
              <a:t>Worldwide Destinations</a:t>
            </a:r>
          </a:p>
        </p:txBody>
      </p:sp>
      <p:sp>
        <p:nvSpPr>
          <p:cNvPr id="2" name="Text Placeholder 1" descr="Text box that contains a main bullet entry that reads Thrilling locales, followed by 10 sub-bullets that read Caribbean, Sahara, Great White North, South Pacific, African Savanna, Rockies, Amazon, Europe, Baltic, and Mediterranean."/>
          <p:cNvSpPr>
            <a:spLocks noGrp="1"/>
          </p:cNvSpPr>
          <p:nvPr>
            <p:ph type="body" idx="1"/>
          </p:nvPr>
        </p:nvSpPr>
        <p:spPr>
          <a:xfrm>
            <a:off x="457200" y="1585914"/>
            <a:ext cx="4038600" cy="4525963"/>
          </a:xfrm>
        </p:spPr>
        <p:txBody>
          <a:bodyPr anchor="t"/>
          <a:lstStyle/>
          <a:p>
            <a:r>
              <a:rPr lang="en-US" dirty="0">
                <a:solidFill>
                  <a:schemeClr val="tx1">
                    <a:lumMod val="95000"/>
                  </a:schemeClr>
                </a:solidFill>
              </a:rPr>
              <a:t>Thrilling locales:</a:t>
            </a:r>
          </a:p>
          <a:p>
            <a:pPr lvl="1"/>
            <a:r>
              <a:rPr lang="en-US" dirty="0">
                <a:solidFill>
                  <a:schemeClr val="tx1">
                    <a:lumMod val="95000"/>
                  </a:schemeClr>
                </a:solidFill>
              </a:rPr>
              <a:t>Caribbean</a:t>
            </a:r>
          </a:p>
          <a:p>
            <a:pPr lvl="1"/>
            <a:r>
              <a:rPr lang="en-US" dirty="0">
                <a:solidFill>
                  <a:schemeClr val="tx1">
                    <a:lumMod val="95000"/>
                  </a:schemeClr>
                </a:solidFill>
              </a:rPr>
              <a:t>Sahara</a:t>
            </a:r>
          </a:p>
          <a:p>
            <a:pPr lvl="1"/>
            <a:r>
              <a:rPr lang="en-US" dirty="0">
                <a:solidFill>
                  <a:schemeClr val="tx1">
                    <a:lumMod val="95000"/>
                  </a:schemeClr>
                </a:solidFill>
              </a:rPr>
              <a:t>Great White North</a:t>
            </a:r>
          </a:p>
          <a:p>
            <a:pPr lvl="1"/>
            <a:r>
              <a:rPr lang="en-US" dirty="0">
                <a:solidFill>
                  <a:schemeClr val="tx1">
                    <a:lumMod val="95000"/>
                  </a:schemeClr>
                </a:solidFill>
              </a:rPr>
              <a:t>South Pacific</a:t>
            </a:r>
          </a:p>
          <a:p>
            <a:pPr lvl="1"/>
            <a:r>
              <a:rPr lang="en-US" dirty="0">
                <a:solidFill>
                  <a:schemeClr val="tx1">
                    <a:lumMod val="95000"/>
                  </a:schemeClr>
                </a:solidFill>
              </a:rPr>
              <a:t>African Savanna</a:t>
            </a:r>
          </a:p>
          <a:p>
            <a:pPr lvl="1"/>
            <a:r>
              <a:rPr lang="en-US" dirty="0">
                <a:solidFill>
                  <a:schemeClr val="tx1">
                    <a:lumMod val="95000"/>
                  </a:schemeClr>
                </a:solidFill>
              </a:rPr>
              <a:t>Rockies</a:t>
            </a:r>
          </a:p>
          <a:p>
            <a:pPr lvl="1"/>
            <a:r>
              <a:rPr lang="en-US" dirty="0">
                <a:solidFill>
                  <a:schemeClr val="tx1">
                    <a:lumMod val="95000"/>
                  </a:schemeClr>
                </a:solidFill>
              </a:rPr>
              <a:t>Amazon</a:t>
            </a:r>
          </a:p>
          <a:p>
            <a:pPr lvl="1"/>
            <a:r>
              <a:rPr lang="en-US" dirty="0">
                <a:solidFill>
                  <a:schemeClr val="tx1">
                    <a:lumMod val="95000"/>
                  </a:schemeClr>
                </a:solidFill>
              </a:rPr>
              <a:t>Europe</a:t>
            </a:r>
          </a:p>
          <a:p>
            <a:pPr lvl="1"/>
            <a:r>
              <a:rPr lang="en-US" dirty="0">
                <a:solidFill>
                  <a:schemeClr val="tx1">
                    <a:lumMod val="95000"/>
                  </a:schemeClr>
                </a:solidFill>
              </a:rPr>
              <a:t>Baltic</a:t>
            </a:r>
          </a:p>
          <a:p>
            <a:pPr lvl="1"/>
            <a:r>
              <a:rPr lang="en-US" dirty="0">
                <a:solidFill>
                  <a:schemeClr val="tx1">
                    <a:lumMod val="95000"/>
                  </a:schemeClr>
                </a:solidFill>
              </a:rPr>
              <a:t>Mediterranean</a:t>
            </a:r>
          </a:p>
        </p:txBody>
      </p:sp>
      <p:sp>
        <p:nvSpPr>
          <p:cNvPr id="5" name="Text Placeholder 1" descr="Text box that contains a main bullet entry that reads Exciting activities, followed by 10 sub-bullets that read Golfing, Tennis, Skiing, Hiking/climbing, Deep sea fishing, Sailing, Safaris, Snorkeling, Scuba, and Sightseeing."/>
          <p:cNvSpPr txBox="1">
            <a:spLocks/>
          </p:cNvSpPr>
          <p:nvPr/>
        </p:nvSpPr>
        <p:spPr>
          <a:xfrm>
            <a:off x="4648200" y="1585914"/>
            <a:ext cx="4038600" cy="4525963"/>
          </a:xfrm>
          <a:prstGeom prst="rect">
            <a:avLst/>
          </a:prstGeom>
        </p:spPr>
        <p:txBody>
          <a:bodyPr vert="horz" lIns="91440" tIns="45720" rIns="91440" bIns="45720" rtlCol="0" anchor="t">
            <a:normAutofit/>
          </a:bodyPr>
          <a:lstStyle>
            <a:lvl1pPr marL="285750" indent="-285750">
              <a:spcBef>
                <a:spcPct val="20000"/>
              </a:spcBef>
              <a:spcAft>
                <a:spcPts val="600"/>
              </a:spcAft>
              <a:buClr>
                <a:schemeClr val="tx1"/>
              </a:buClr>
              <a:buSzPct val="80000"/>
              <a:buFont typeface="Wingdings 3" panose="05040102010807070707" pitchFamily="18" charset="2"/>
              <a:buChar char=""/>
              <a:defRPr sz="2000" cap="none">
                <a:solidFill>
                  <a:schemeClr val="tx1">
                    <a:lumMod val="95000"/>
                  </a:schemeClr>
                </a:solidFill>
                <a:effectLst/>
              </a:defRPr>
            </a:lvl1pPr>
            <a:lvl2pPr marL="742950" lvl="1" indent="-285750">
              <a:spcBef>
                <a:spcPct val="20000"/>
              </a:spcBef>
              <a:spcAft>
                <a:spcPts val="600"/>
              </a:spcAft>
              <a:buClr>
                <a:schemeClr val="tx1"/>
              </a:buClr>
              <a:buSzPct val="80000"/>
              <a:buFont typeface="Wingdings 3" panose="05040102010807070707" pitchFamily="18" charset="2"/>
              <a:buChar char=""/>
              <a:defRPr cap="none">
                <a:solidFill>
                  <a:schemeClr val="tx1">
                    <a:lumMod val="95000"/>
                  </a:schemeClr>
                </a:solidFill>
                <a:effectLst/>
              </a:defRPr>
            </a:lvl2pPr>
            <a:lvl3pPr marL="1200150" indent="-285750">
              <a:spcBef>
                <a:spcPct val="20000"/>
              </a:spcBef>
              <a:spcAft>
                <a:spcPts val="600"/>
              </a:spcAft>
              <a:buClr>
                <a:schemeClr val="tx1"/>
              </a:buClr>
              <a:buSzPct val="80000"/>
              <a:buFont typeface="Wingdings 3" panose="05040102010807070707" pitchFamily="18" charset="2"/>
              <a:buChar char=""/>
              <a:defRPr sz="1600" cap="none">
                <a:solidFill>
                  <a:schemeClr val="bg2">
                    <a:lumMod val="75000"/>
                  </a:schemeClr>
                </a:solidFill>
                <a:effectLst/>
              </a:defRPr>
            </a:lvl3pPr>
            <a:lvl4pPr marL="1543050" indent="-17145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4pPr>
            <a:lvl5pPr marL="2000250" indent="-17145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5pPr>
            <a:lvl6pPr marL="25146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6pPr>
            <a:lvl7pPr marL="29718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7pPr>
            <a:lvl8pPr marL="34290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8pPr>
            <a:lvl9pPr marL="38862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9pPr>
          </a:lstStyle>
          <a:p>
            <a:pPr defTabSz="457200">
              <a:buClr>
                <a:prstClr val="white"/>
              </a:buClr>
            </a:pPr>
            <a:r>
              <a:rPr lang="en-US" dirty="0">
                <a:solidFill>
                  <a:prstClr val="white">
                    <a:lumMod val="95000"/>
                  </a:prstClr>
                </a:solidFill>
                <a:latin typeface="Century Gothic" panose="020B0502020202020204"/>
              </a:rPr>
              <a:t>Exciting activities:</a:t>
            </a:r>
          </a:p>
          <a:p>
            <a:pPr lvl="1" defTabSz="457200">
              <a:buClr>
                <a:prstClr val="white"/>
              </a:buClr>
            </a:pPr>
            <a:r>
              <a:rPr lang="en-US" dirty="0">
                <a:solidFill>
                  <a:prstClr val="white">
                    <a:lumMod val="95000"/>
                  </a:prstClr>
                </a:solidFill>
                <a:latin typeface="Century Gothic" panose="020B0502020202020204"/>
              </a:rPr>
              <a:t>Golfing</a:t>
            </a:r>
          </a:p>
          <a:p>
            <a:pPr lvl="1" defTabSz="457200">
              <a:buClr>
                <a:prstClr val="white"/>
              </a:buClr>
            </a:pPr>
            <a:r>
              <a:rPr lang="en-US" dirty="0">
                <a:solidFill>
                  <a:prstClr val="white">
                    <a:lumMod val="95000"/>
                  </a:prstClr>
                </a:solidFill>
                <a:latin typeface="Century Gothic" panose="020B0502020202020204"/>
              </a:rPr>
              <a:t>Tennis</a:t>
            </a:r>
          </a:p>
          <a:p>
            <a:pPr lvl="1" defTabSz="457200">
              <a:buClr>
                <a:prstClr val="white"/>
              </a:buClr>
            </a:pPr>
            <a:r>
              <a:rPr lang="en-US" dirty="0">
                <a:solidFill>
                  <a:prstClr val="white">
                    <a:lumMod val="95000"/>
                  </a:prstClr>
                </a:solidFill>
                <a:latin typeface="Century Gothic" panose="020B0502020202020204"/>
              </a:rPr>
              <a:t>Skiing</a:t>
            </a:r>
          </a:p>
          <a:p>
            <a:pPr lvl="1" defTabSz="457200">
              <a:buClr>
                <a:prstClr val="white"/>
              </a:buClr>
            </a:pPr>
            <a:r>
              <a:rPr lang="en-US" dirty="0">
                <a:solidFill>
                  <a:prstClr val="white">
                    <a:lumMod val="95000"/>
                  </a:prstClr>
                </a:solidFill>
                <a:latin typeface="Century Gothic" panose="020B0502020202020204"/>
              </a:rPr>
              <a:t>Hiking/climbing</a:t>
            </a:r>
          </a:p>
          <a:p>
            <a:pPr lvl="1" defTabSz="457200">
              <a:buClr>
                <a:prstClr val="white"/>
              </a:buClr>
            </a:pPr>
            <a:r>
              <a:rPr lang="en-US" dirty="0">
                <a:solidFill>
                  <a:prstClr val="white">
                    <a:lumMod val="95000"/>
                  </a:prstClr>
                </a:solidFill>
                <a:latin typeface="Century Gothic" panose="020B0502020202020204"/>
              </a:rPr>
              <a:t>Deep sea fishing</a:t>
            </a:r>
          </a:p>
          <a:p>
            <a:pPr lvl="1" defTabSz="457200">
              <a:buClr>
                <a:prstClr val="white"/>
              </a:buClr>
            </a:pPr>
            <a:r>
              <a:rPr lang="en-US" dirty="0">
                <a:solidFill>
                  <a:prstClr val="white">
                    <a:lumMod val="95000"/>
                  </a:prstClr>
                </a:solidFill>
                <a:latin typeface="Century Gothic" panose="020B0502020202020204"/>
              </a:rPr>
              <a:t>Sailing</a:t>
            </a:r>
          </a:p>
          <a:p>
            <a:pPr lvl="1" defTabSz="457200">
              <a:buClr>
                <a:prstClr val="white"/>
              </a:buClr>
            </a:pPr>
            <a:r>
              <a:rPr lang="en-US" dirty="0">
                <a:solidFill>
                  <a:prstClr val="white">
                    <a:lumMod val="95000"/>
                  </a:prstClr>
                </a:solidFill>
                <a:latin typeface="Century Gothic" panose="020B0502020202020204"/>
              </a:rPr>
              <a:t>Safaris</a:t>
            </a:r>
          </a:p>
          <a:p>
            <a:pPr lvl="1" defTabSz="457200">
              <a:buClr>
                <a:prstClr val="white"/>
              </a:buClr>
            </a:pPr>
            <a:r>
              <a:rPr lang="en-US" dirty="0">
                <a:solidFill>
                  <a:prstClr val="white">
                    <a:lumMod val="95000"/>
                  </a:prstClr>
                </a:solidFill>
                <a:latin typeface="Century Gothic" panose="020B0502020202020204"/>
              </a:rPr>
              <a:t>Snorkeling</a:t>
            </a:r>
          </a:p>
          <a:p>
            <a:pPr lvl="1" defTabSz="457200">
              <a:buClr>
                <a:prstClr val="white"/>
              </a:buClr>
            </a:pPr>
            <a:r>
              <a:rPr lang="en-US" dirty="0">
                <a:solidFill>
                  <a:prstClr val="white">
                    <a:lumMod val="95000"/>
                  </a:prstClr>
                </a:solidFill>
                <a:latin typeface="Century Gothic" panose="020B0502020202020204"/>
              </a:rPr>
              <a:t>Scuba</a:t>
            </a:r>
          </a:p>
          <a:p>
            <a:pPr lvl="1" defTabSz="457200">
              <a:buClr>
                <a:prstClr val="white"/>
              </a:buClr>
            </a:pPr>
            <a:r>
              <a:rPr lang="en-US" dirty="0">
                <a:solidFill>
                  <a:prstClr val="white">
                    <a:lumMod val="95000"/>
                  </a:prstClr>
                </a:solidFill>
                <a:latin typeface="Century Gothic" panose="020B0502020202020204"/>
              </a:rPr>
              <a:t>Sightseeing</a:t>
            </a:r>
          </a:p>
        </p:txBody>
      </p:sp>
      <p:sp>
        <p:nvSpPr>
          <p:cNvPr id="7" name="Slide Number Placeholder 6" descr="Slide 4"/>
          <p:cNvSpPr>
            <a:spLocks noGrp="1"/>
          </p:cNvSpPr>
          <p:nvPr>
            <p:ph type="sldNum" sz="quarter" idx="11"/>
          </p:nvPr>
        </p:nvSpPr>
        <p:spPr/>
        <p:txBody>
          <a:bodyPr/>
          <a:lstStyle/>
          <a:p>
            <a:pPr defTabSz="457200"/>
            <a:fld id="{D4C49B74-5DB2-4B03-B1D2-7F6A3C51C318}" type="slidenum">
              <a:rPr lang="en-US" smtClean="0">
                <a:solidFill>
                  <a:srgbClr val="146194">
                    <a:lumMod val="50000"/>
                  </a:srgbClr>
                </a:solidFill>
                <a:latin typeface="Century Gothic" panose="020B0502020202020204"/>
              </a:rPr>
              <a:pPr defTabSz="457200"/>
              <a:t>4</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2739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Title 2" descr="Text box with slide title that reads: Basic Travel Packages."/>
          <p:cNvSpPr>
            <a:spLocks noGrp="1"/>
          </p:cNvSpPr>
          <p:nvPr>
            <p:ph type="title"/>
          </p:nvPr>
        </p:nvSpPr>
        <p:spPr>
          <a:xfrm>
            <a:off x="457202" y="0"/>
            <a:ext cx="6554867" cy="1143000"/>
          </a:xfrm>
        </p:spPr>
        <p:txBody>
          <a:bodyPr/>
          <a:lstStyle/>
          <a:p>
            <a:r>
              <a:rPr lang="en-US" dirty="0"/>
              <a:t>Basic Travel Packages</a:t>
            </a:r>
          </a:p>
        </p:txBody>
      </p:sp>
      <p:graphicFrame>
        <p:nvGraphicFramePr>
          <p:cNvPr id="4" name="Content Placeholder 3" descr="Table with six columns and six rows. The column heads are Package, Passengers, Plane, Transfers, Concierge, and Activities. The first row under the headings reads Standard under the Package table head, 4-40 under the Passengers table head, Spree 290 under the Plane head, a check mark under the Transfers head, and the cells under Concierge and Activities heads for this row is empty. The second row reads Outbound under the Package head, 4-32 under the Passengers head, Spree 441-XW under the Plane head, a check mark under the Transfers and Activities heads, and the Concierge head is empty. The third row under the heads reads Luxury under the Package head, 4-20 under the Passengers head, Bosh 808 under the Plane head, a check mark under the Transfers and Activities heads, and the Concierge cell is empty for this row. The fourth row reads Premium under the Package head, 4-12 under the Passengers head, Bosh 110oA under the Plane head, and a check mark appears under the Transfers, Concierge, and Activities heads. The last (fifth) row reads Pinnacle under the Package head, 4-8 under the Passengers head, Spree 991 under the Plane head, and a check mark appears under the Transfers, Concierge, and Activities heads.  "/>
          <p:cNvGraphicFramePr>
            <a:graphicFrameLocks noGrp="1"/>
          </p:cNvGraphicFramePr>
          <p:nvPr>
            <p:ph idx="1"/>
            <p:extLst>
              <p:ext uri="{D42A27DB-BD31-4B8C-83A1-F6EECF244321}">
                <p14:modId xmlns:p14="http://schemas.microsoft.com/office/powerpoint/2010/main" val="1034401312"/>
              </p:ext>
            </p:extLst>
          </p:nvPr>
        </p:nvGraphicFramePr>
        <p:xfrm>
          <a:off x="525558" y="1143000"/>
          <a:ext cx="8077200" cy="4876798"/>
        </p:xfrm>
        <a:graphic>
          <a:graphicData uri="http://schemas.openxmlformats.org/drawingml/2006/table">
            <a:tbl>
              <a:tblPr firstRow="1" bandRow="1"/>
              <a:tblGrid>
                <a:gridCol w="1828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tblGrid>
              <a:tr h="1290858">
                <a:tc>
                  <a:txBody>
                    <a:bodyPr/>
                    <a:lstStyle/>
                    <a:p>
                      <a:pPr algn="ctr"/>
                      <a:r>
                        <a:rPr lang="en-US" b="1" dirty="0"/>
                        <a:t>Package</a:t>
                      </a:r>
                    </a:p>
                  </a:txBody>
                  <a:tcPr anchor="ctr">
                    <a:solidFill>
                      <a:schemeClr val="accent1">
                        <a:lumMod val="60000"/>
                        <a:lumOff val="40000"/>
                      </a:schemeClr>
                    </a:solidFill>
                  </a:tcPr>
                </a:tc>
                <a:tc>
                  <a:txBody>
                    <a:bodyPr/>
                    <a:lstStyle/>
                    <a:p>
                      <a:pPr algn="ctr"/>
                      <a:r>
                        <a:rPr lang="en-US" b="1" dirty="0"/>
                        <a:t>Passengers</a:t>
                      </a:r>
                    </a:p>
                  </a:txBody>
                  <a:tcPr anchor="ctr">
                    <a:solidFill>
                      <a:schemeClr val="accent1">
                        <a:lumMod val="60000"/>
                        <a:lumOff val="40000"/>
                      </a:schemeClr>
                    </a:solidFill>
                  </a:tcPr>
                </a:tc>
                <a:tc>
                  <a:txBody>
                    <a:bodyPr/>
                    <a:lstStyle/>
                    <a:p>
                      <a:pPr algn="ctr"/>
                      <a:r>
                        <a:rPr lang="en-US" b="1" dirty="0"/>
                        <a:t>Plane</a:t>
                      </a:r>
                    </a:p>
                  </a:txBody>
                  <a:tcPr anchor="ctr">
                    <a:solidFill>
                      <a:schemeClr val="accent1">
                        <a:lumMod val="60000"/>
                        <a:lumOff val="40000"/>
                      </a:schemeClr>
                    </a:solidFill>
                  </a:tcPr>
                </a:tc>
                <a:tc>
                  <a:txBody>
                    <a:bodyPr/>
                    <a:lstStyle/>
                    <a:p>
                      <a:pPr algn="l"/>
                      <a:r>
                        <a:rPr lang="en-US" b="1" dirty="0"/>
                        <a:t>Transfers</a:t>
                      </a:r>
                    </a:p>
                  </a:txBody>
                  <a:tcPr marT="182880" vert="vert270" anchor="ctr">
                    <a:solidFill>
                      <a:schemeClr val="accent1">
                        <a:lumMod val="60000"/>
                        <a:lumOff val="40000"/>
                      </a:schemeClr>
                    </a:solidFill>
                  </a:tcPr>
                </a:tc>
                <a:tc>
                  <a:txBody>
                    <a:bodyPr/>
                    <a:lstStyle/>
                    <a:p>
                      <a:pPr algn="l"/>
                      <a:r>
                        <a:rPr lang="en-US" sz="1600" b="1" dirty="0"/>
                        <a:t>Concierge</a:t>
                      </a:r>
                      <a:endParaRPr lang="en-US" b="1" dirty="0"/>
                    </a:p>
                  </a:txBody>
                  <a:tcPr marT="182880" vert="vert270" anchor="ctr">
                    <a:solidFill>
                      <a:schemeClr val="accent1">
                        <a:lumMod val="60000"/>
                        <a:lumOff val="40000"/>
                      </a:schemeClr>
                    </a:solidFill>
                  </a:tcPr>
                </a:tc>
                <a:tc>
                  <a:txBody>
                    <a:bodyPr/>
                    <a:lstStyle/>
                    <a:p>
                      <a:pPr algn="l"/>
                      <a:r>
                        <a:rPr lang="en-US" sz="1600" b="1" dirty="0"/>
                        <a:t>Activities</a:t>
                      </a:r>
                      <a:endParaRPr lang="en-US" b="1" dirty="0"/>
                    </a:p>
                  </a:txBody>
                  <a:tcPr marT="182880" vert="vert270" anchor="ctr">
                    <a:solidFill>
                      <a:schemeClr val="accent1">
                        <a:lumMod val="60000"/>
                        <a:lumOff val="40000"/>
                      </a:schemeClr>
                    </a:solidFill>
                  </a:tcPr>
                </a:tc>
                <a:extLst>
                  <a:ext uri="{0D108BD9-81ED-4DB2-BD59-A6C34878D82A}">
                    <a16:rowId xmlns:a16="http://schemas.microsoft.com/office/drawing/2014/main" val="10000"/>
                  </a:ext>
                </a:extLst>
              </a:tr>
              <a:tr h="717188">
                <a:tc>
                  <a:txBody>
                    <a:bodyPr/>
                    <a:lstStyle/>
                    <a:p>
                      <a:r>
                        <a:rPr lang="en-US" dirty="0"/>
                        <a:t>Standard</a:t>
                      </a:r>
                    </a:p>
                  </a:txBody>
                  <a:tcPr anchor="ctr"/>
                </a:tc>
                <a:tc>
                  <a:txBody>
                    <a:bodyPr/>
                    <a:lstStyle/>
                    <a:p>
                      <a:pPr algn="ctr"/>
                      <a:r>
                        <a:rPr lang="en-US" dirty="0"/>
                        <a:t>4-40</a:t>
                      </a:r>
                    </a:p>
                  </a:txBody>
                  <a:tcPr anchor="ctr"/>
                </a:tc>
                <a:tc>
                  <a:txBody>
                    <a:bodyPr/>
                    <a:lstStyle/>
                    <a:p>
                      <a:r>
                        <a:rPr lang="en-US" dirty="0"/>
                        <a:t>Spree 290</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endParaRPr lang="en-US" dirty="0"/>
                    </a:p>
                  </a:txBody>
                  <a:tcPr anchor="ctr"/>
                </a:tc>
                <a:tc>
                  <a:txBody>
                    <a:bodyPr/>
                    <a:lstStyle/>
                    <a:p>
                      <a:pPr algn="ctr"/>
                      <a:endParaRPr lang="en-US" dirty="0"/>
                    </a:p>
                  </a:txBody>
                  <a:tcPr anchor="ctr"/>
                </a:tc>
                <a:extLst>
                  <a:ext uri="{0D108BD9-81ED-4DB2-BD59-A6C34878D82A}">
                    <a16:rowId xmlns:a16="http://schemas.microsoft.com/office/drawing/2014/main" val="10001"/>
                  </a:ext>
                </a:extLst>
              </a:tr>
              <a:tr h="717188">
                <a:tc>
                  <a:txBody>
                    <a:bodyPr/>
                    <a:lstStyle/>
                    <a:p>
                      <a:r>
                        <a:rPr lang="en-US" dirty="0"/>
                        <a:t>Outbound</a:t>
                      </a:r>
                    </a:p>
                  </a:txBody>
                  <a:tcPr anchor="ctr"/>
                </a:tc>
                <a:tc>
                  <a:txBody>
                    <a:bodyPr/>
                    <a:lstStyle/>
                    <a:p>
                      <a:pPr algn="ctr"/>
                      <a:r>
                        <a:rPr lang="en-US" dirty="0"/>
                        <a:t>4-32</a:t>
                      </a:r>
                    </a:p>
                  </a:txBody>
                  <a:tcPr anchor="ctr"/>
                </a:tc>
                <a:tc>
                  <a:txBody>
                    <a:bodyPr/>
                    <a:lstStyle/>
                    <a:p>
                      <a:r>
                        <a:rPr lang="en-US" dirty="0"/>
                        <a:t>Spree 441-XW</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2"/>
                  </a:ext>
                </a:extLst>
              </a:tr>
              <a:tr h="717188">
                <a:tc>
                  <a:txBody>
                    <a:bodyPr/>
                    <a:lstStyle/>
                    <a:p>
                      <a:r>
                        <a:rPr lang="en-US" dirty="0"/>
                        <a:t>Luxury</a:t>
                      </a:r>
                    </a:p>
                  </a:txBody>
                  <a:tcPr anchor="ctr"/>
                </a:tc>
                <a:tc>
                  <a:txBody>
                    <a:bodyPr/>
                    <a:lstStyle/>
                    <a:p>
                      <a:pPr algn="ctr"/>
                      <a:r>
                        <a:rPr lang="en-US" dirty="0"/>
                        <a:t>4-20</a:t>
                      </a:r>
                    </a:p>
                  </a:txBody>
                  <a:tcPr anchor="ctr"/>
                </a:tc>
                <a:tc>
                  <a:txBody>
                    <a:bodyPr/>
                    <a:lstStyle/>
                    <a:p>
                      <a:r>
                        <a:rPr lang="en-US" dirty="0"/>
                        <a:t>Bosh</a:t>
                      </a:r>
                      <a:r>
                        <a:rPr lang="en-US" baseline="0" dirty="0"/>
                        <a:t> 808</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3"/>
                  </a:ext>
                </a:extLst>
              </a:tr>
              <a:tr h="717188">
                <a:tc>
                  <a:txBody>
                    <a:bodyPr/>
                    <a:lstStyle/>
                    <a:p>
                      <a:r>
                        <a:rPr lang="en-US" dirty="0"/>
                        <a:t>Premium</a:t>
                      </a:r>
                    </a:p>
                  </a:txBody>
                  <a:tcPr anchor="ctr"/>
                </a:tc>
                <a:tc>
                  <a:txBody>
                    <a:bodyPr/>
                    <a:lstStyle/>
                    <a:p>
                      <a:pPr algn="ctr"/>
                      <a:r>
                        <a:rPr lang="en-US" dirty="0"/>
                        <a:t>4-12</a:t>
                      </a:r>
                    </a:p>
                  </a:txBody>
                  <a:tcPr anchor="ctr"/>
                </a:tc>
                <a:tc>
                  <a:txBody>
                    <a:bodyPr/>
                    <a:lstStyle/>
                    <a:p>
                      <a:r>
                        <a:rPr lang="en-US" dirty="0"/>
                        <a:t>Bosh 110oA</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4"/>
                  </a:ext>
                </a:extLst>
              </a:tr>
              <a:tr h="717188">
                <a:tc>
                  <a:txBody>
                    <a:bodyPr/>
                    <a:lstStyle/>
                    <a:p>
                      <a:r>
                        <a:rPr lang="en-US" dirty="0"/>
                        <a:t>Pinnacle</a:t>
                      </a:r>
                    </a:p>
                  </a:txBody>
                  <a:tcPr anchor="ctr"/>
                </a:tc>
                <a:tc>
                  <a:txBody>
                    <a:bodyPr/>
                    <a:lstStyle/>
                    <a:p>
                      <a:pPr algn="ctr"/>
                      <a:r>
                        <a:rPr lang="en-US" dirty="0"/>
                        <a:t>4-8</a:t>
                      </a:r>
                    </a:p>
                  </a:txBody>
                  <a:tcPr anchor="ctr"/>
                </a:tc>
                <a:tc>
                  <a:txBody>
                    <a:bodyPr/>
                    <a:lstStyle/>
                    <a:p>
                      <a:r>
                        <a:rPr lang="en-US" dirty="0"/>
                        <a:t>Spree 991</a:t>
                      </a:r>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tc>
                  <a:txBody>
                    <a:bodyPr/>
                    <a:lstStyle/>
                    <a:p>
                      <a:pPr algn="ctr"/>
                      <a:r>
                        <a:rPr lang="en-US" sz="1800" dirty="0">
                          <a:solidFill>
                            <a:schemeClr val="tx1"/>
                          </a:solidFill>
                          <a:latin typeface="+mn-lt"/>
                          <a:ea typeface="+mn-ea"/>
                          <a:cs typeface="+mn-cs"/>
                        </a:rPr>
                        <a:t>√</a:t>
                      </a:r>
                      <a:endParaRPr lang="en-US" dirty="0"/>
                    </a:p>
                  </a:txBody>
                  <a:tcPr anchor="ctr"/>
                </a:tc>
                <a:extLst>
                  <a:ext uri="{0D108BD9-81ED-4DB2-BD59-A6C34878D82A}">
                    <a16:rowId xmlns:a16="http://schemas.microsoft.com/office/drawing/2014/main" val="10005"/>
                  </a:ext>
                </a:extLst>
              </a:tr>
            </a:tbl>
          </a:graphicData>
        </a:graphic>
      </p:graphicFrame>
      <p:sp>
        <p:nvSpPr>
          <p:cNvPr id="6" name="Slide Number Placeholder 5" descr="Slide 5"/>
          <p:cNvSpPr>
            <a:spLocks noGrp="1"/>
          </p:cNvSpPr>
          <p:nvPr>
            <p:ph type="sldNum" sz="quarter" idx="12"/>
          </p:nvPr>
        </p:nvSpPr>
        <p:spPr>
          <a:xfrm>
            <a:off x="7774428" y="5883277"/>
            <a:ext cx="856907" cy="669925"/>
          </a:xfrm>
        </p:spPr>
        <p:txBody>
          <a:bodyPr/>
          <a:lstStyle/>
          <a:p>
            <a:pPr defTabSz="457200"/>
            <a:fld id="{D4C49B74-5DB2-4B03-B1D2-7F6A3C51C318}" type="slidenum">
              <a:rPr lang="en-US">
                <a:solidFill>
                  <a:srgbClr val="146194">
                    <a:lumMod val="50000"/>
                  </a:srgbClr>
                </a:solidFill>
                <a:latin typeface="Century Gothic" panose="020B0502020202020204"/>
              </a:rPr>
              <a:pPr defTabSz="457200"/>
              <a:t>5</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3942852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The Guarantee."/>
          <p:cNvSpPr>
            <a:spLocks noGrp="1"/>
          </p:cNvSpPr>
          <p:nvPr>
            <p:ph type="title"/>
          </p:nvPr>
        </p:nvSpPr>
        <p:spPr/>
        <p:txBody>
          <a:bodyPr anchor="ctr"/>
          <a:lstStyle/>
          <a:p>
            <a:r>
              <a:rPr lang="en-US" dirty="0"/>
              <a:t>The Guarantee</a:t>
            </a:r>
          </a:p>
        </p:txBody>
      </p:sp>
      <p:sp>
        <p:nvSpPr>
          <p:cNvPr id="2" name="Text Placeholder 1" descr="Text box representing the body of the slide, which reads If we fail to depart or arrive on time, we will pay for your ground accommodations."/>
          <p:cNvSpPr>
            <a:spLocks noGrp="1"/>
          </p:cNvSpPr>
          <p:nvPr>
            <p:ph type="body" idx="1"/>
          </p:nvPr>
        </p:nvSpPr>
        <p:spPr>
          <a:xfrm>
            <a:off x="609600" y="1371600"/>
            <a:ext cx="7772400" cy="4114800"/>
          </a:xfrm>
        </p:spPr>
        <p:txBody>
          <a:bodyPr>
            <a:normAutofit/>
          </a:bodyPr>
          <a:lstStyle/>
          <a:p>
            <a:pPr algn="l">
              <a:buNone/>
            </a:pPr>
            <a:r>
              <a:rPr lang="en-US" sz="3600" b="1" i="1" dirty="0">
                <a:solidFill>
                  <a:schemeClr val="tx2"/>
                </a:solidFill>
                <a:effectLst>
                  <a:outerShdw blurRad="38100" dist="38100" dir="2700000" algn="tl">
                    <a:srgbClr val="000000">
                      <a:alpha val="43137"/>
                    </a:srgbClr>
                  </a:outerShdw>
                </a:effectLst>
              </a:rPr>
              <a:t>  If we fail to depart or arrive on time, we will pay for your ground accommodations.</a:t>
            </a:r>
          </a:p>
        </p:txBody>
      </p:sp>
      <p:sp>
        <p:nvSpPr>
          <p:cNvPr id="5" name="Slide Number Placeholder 4" descr="Slide 6"/>
          <p:cNvSpPr>
            <a:spLocks noGrp="1"/>
          </p:cNvSpPr>
          <p:nvPr>
            <p:ph type="sldNum" sz="quarter" idx="11"/>
          </p:nvPr>
        </p:nvSpPr>
        <p:spPr/>
        <p:txBody>
          <a:bodyPr/>
          <a:lstStyle/>
          <a:p>
            <a:pPr defTabSz="457200"/>
            <a:fld id="{D4C49B74-5DB2-4B03-B1D2-7F6A3C51C318}" type="slidenum">
              <a:rPr lang="en-US">
                <a:solidFill>
                  <a:srgbClr val="146194">
                    <a:lumMod val="50000"/>
                  </a:srgbClr>
                </a:solidFill>
                <a:latin typeface="Century Gothic" panose="020B0502020202020204"/>
              </a:rPr>
              <a:pPr defTabSz="457200"/>
              <a:t>6</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314184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ext box with slide title that reads Contact."/>
          <p:cNvSpPr>
            <a:spLocks noGrp="1"/>
          </p:cNvSpPr>
          <p:nvPr>
            <p:ph type="title"/>
          </p:nvPr>
        </p:nvSpPr>
        <p:spPr/>
        <p:txBody>
          <a:bodyPr anchor="ctr"/>
          <a:lstStyle/>
          <a:p>
            <a:r>
              <a:rPr lang="en-US" dirty="0"/>
              <a:t>Contact </a:t>
            </a:r>
          </a:p>
        </p:txBody>
      </p:sp>
      <p:sp>
        <p:nvSpPr>
          <p:cNvPr id="2" name="Text Placeholder 1" descr="Text box with address information that reads Relecloud Airlines, 234 Center Street, Nashville, TN 34567, (303) 555-0101."/>
          <p:cNvSpPr>
            <a:spLocks noGrp="1"/>
          </p:cNvSpPr>
          <p:nvPr>
            <p:ph type="body" sz="half" idx="1"/>
          </p:nvPr>
        </p:nvSpPr>
        <p:spPr>
          <a:xfrm>
            <a:off x="457200" y="1828801"/>
            <a:ext cx="3886200" cy="4419603"/>
          </a:xfrm>
        </p:spPr>
        <p:txBody>
          <a:bodyPr anchor="t">
            <a:normAutofit/>
          </a:bodyPr>
          <a:lstStyle/>
          <a:p>
            <a:pPr>
              <a:buNone/>
            </a:pPr>
            <a:r>
              <a:rPr lang="en-US" sz="2400" dirty="0">
                <a:solidFill>
                  <a:schemeClr val="tx1">
                    <a:lumMod val="95000"/>
                  </a:schemeClr>
                </a:solidFill>
              </a:rPr>
              <a:t>Relecloud Airlines</a:t>
            </a:r>
          </a:p>
          <a:p>
            <a:pPr>
              <a:buNone/>
            </a:pPr>
            <a:r>
              <a:rPr lang="en-US" sz="2400" dirty="0">
                <a:solidFill>
                  <a:schemeClr val="tx1">
                    <a:lumMod val="95000"/>
                  </a:schemeClr>
                </a:solidFill>
              </a:rPr>
              <a:t>234 Center Street</a:t>
            </a:r>
          </a:p>
          <a:p>
            <a:pPr>
              <a:buNone/>
            </a:pPr>
            <a:r>
              <a:rPr lang="en-US" sz="2400" dirty="0">
                <a:solidFill>
                  <a:schemeClr val="tx1">
                    <a:lumMod val="95000"/>
                  </a:schemeClr>
                </a:solidFill>
              </a:rPr>
              <a:t>Nashville, TN 34567</a:t>
            </a:r>
          </a:p>
          <a:p>
            <a:pPr>
              <a:buNone/>
            </a:pPr>
            <a:r>
              <a:rPr lang="en-US" sz="2400" dirty="0">
                <a:solidFill>
                  <a:schemeClr val="tx1">
                    <a:lumMod val="95000"/>
                  </a:schemeClr>
                </a:solidFill>
              </a:rPr>
              <a:t>(303) 555-0101</a:t>
            </a:r>
          </a:p>
        </p:txBody>
      </p:sp>
      <p:sp>
        <p:nvSpPr>
          <p:cNvPr id="8" name="Text Placeholder 1" descr="Text box that reads On the web: www.relecloud.com; Email: sales@relecloud.com.">
            <a:extLst>
              <a:ext uri="{FF2B5EF4-FFF2-40B4-BE49-F238E27FC236}">
                <a16:creationId xmlns:a16="http://schemas.microsoft.com/office/drawing/2014/main" id="{03C9F2CB-7BA8-4006-8328-F7C13906F132}"/>
              </a:ext>
            </a:extLst>
          </p:cNvPr>
          <p:cNvSpPr txBox="1">
            <a:spLocks/>
          </p:cNvSpPr>
          <p:nvPr/>
        </p:nvSpPr>
        <p:spPr>
          <a:xfrm>
            <a:off x="4591050" y="1828801"/>
            <a:ext cx="3886200" cy="4419603"/>
          </a:xfrm>
          <a:prstGeom prst="rect">
            <a:avLst/>
          </a:prstGeom>
        </p:spPr>
        <p:txBody>
          <a:bodyPr vert="horz" lIns="91440" tIns="45720" rIns="91440" bIns="45720" rtlCol="0" anchor="t">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buClr>
                <a:prstClr val="white"/>
              </a:buClr>
              <a:buNone/>
            </a:pPr>
            <a:r>
              <a:rPr lang="en-US" sz="2400" dirty="0">
                <a:solidFill>
                  <a:prstClr val="white">
                    <a:lumMod val="95000"/>
                  </a:prstClr>
                </a:solidFill>
                <a:latin typeface="Century Gothic" panose="020B0502020202020204"/>
              </a:rPr>
              <a:t>On the Web:</a:t>
            </a:r>
          </a:p>
          <a:p>
            <a:pPr>
              <a:buClr>
                <a:prstClr val="white"/>
              </a:buClr>
              <a:buNone/>
            </a:pPr>
            <a:r>
              <a:rPr lang="en-US" sz="2400" dirty="0">
                <a:solidFill>
                  <a:prstClr val="white">
                    <a:lumMod val="95000"/>
                  </a:prstClr>
                </a:solidFill>
                <a:latin typeface="Century Gothic" panose="020B0502020202020204"/>
              </a:rPr>
              <a:t>www.relecloud.com</a:t>
            </a:r>
          </a:p>
          <a:p>
            <a:pPr>
              <a:buClr>
                <a:prstClr val="white"/>
              </a:buClr>
              <a:buNone/>
            </a:pPr>
            <a:endParaRPr lang="en-US" sz="2400" dirty="0">
              <a:solidFill>
                <a:prstClr val="white">
                  <a:lumMod val="95000"/>
                </a:prstClr>
              </a:solidFill>
              <a:latin typeface="Century Gothic" panose="020B0502020202020204"/>
            </a:endParaRPr>
          </a:p>
          <a:p>
            <a:pPr>
              <a:buClr>
                <a:prstClr val="white"/>
              </a:buClr>
              <a:buNone/>
            </a:pPr>
            <a:r>
              <a:rPr lang="en-US" sz="2400" dirty="0">
                <a:solidFill>
                  <a:prstClr val="white">
                    <a:lumMod val="95000"/>
                  </a:prstClr>
                </a:solidFill>
                <a:latin typeface="Century Gothic" panose="020B0502020202020204"/>
              </a:rPr>
              <a:t>Email:</a:t>
            </a:r>
          </a:p>
          <a:p>
            <a:pPr>
              <a:buClr>
                <a:prstClr val="white"/>
              </a:buClr>
              <a:buNone/>
            </a:pPr>
            <a:r>
              <a:rPr lang="en-US" sz="2400" dirty="0">
                <a:solidFill>
                  <a:prstClr val="white">
                    <a:lumMod val="95000"/>
                  </a:prstClr>
                </a:solidFill>
                <a:latin typeface="Century Gothic" panose="020B0502020202020204"/>
              </a:rPr>
              <a:t>sales@relecloud.com</a:t>
            </a:r>
          </a:p>
          <a:p>
            <a:pPr>
              <a:buClr>
                <a:prstClr val="white"/>
              </a:buClr>
              <a:buNone/>
            </a:pPr>
            <a:endParaRPr lang="en-US" sz="2400" dirty="0">
              <a:solidFill>
                <a:prstClr val="white">
                  <a:lumMod val="95000"/>
                </a:prstClr>
              </a:solidFill>
              <a:latin typeface="Century Gothic" panose="020B0502020202020204"/>
            </a:endParaRPr>
          </a:p>
        </p:txBody>
      </p:sp>
      <p:sp>
        <p:nvSpPr>
          <p:cNvPr id="6" name="Slide Number Placeholder 5" descr="Slide 7"/>
          <p:cNvSpPr>
            <a:spLocks noGrp="1"/>
          </p:cNvSpPr>
          <p:nvPr>
            <p:ph type="sldNum" sz="quarter" idx="11"/>
          </p:nvPr>
        </p:nvSpPr>
        <p:spPr/>
        <p:txBody>
          <a:bodyPr/>
          <a:lstStyle/>
          <a:p>
            <a:pPr defTabSz="457200"/>
            <a:fld id="{D4C49B74-5DB2-4B03-B1D2-7F6A3C51C318}" type="slidenum">
              <a:rPr lang="en-US">
                <a:solidFill>
                  <a:srgbClr val="146194">
                    <a:lumMod val="50000"/>
                  </a:srgbClr>
                </a:solidFill>
                <a:latin typeface="Century Gothic" panose="020B0502020202020204"/>
              </a:rPr>
              <a:pPr defTabSz="457200"/>
              <a:t>7</a:t>
            </a:fld>
            <a:endParaRPr lang="en-US">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78696827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10" ma:contentTypeDescription="Create a new document." ma:contentTypeScope="" ma:versionID="7e8c1d07bc765572e9e74d76cdee5df1">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8c6bb19a2d79273bda7e150191a69877"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Stage"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Stage" ma:index="15" nillable="true" ma:displayName="Stage" ma:format="Dropdown" ma:internalName="Stage">
      <xsd:simpleType>
        <xsd:restriction base="dms:Choice">
          <xsd:enumeration value="In progress"/>
          <xsd:enumeration value="Needs srcubbing"/>
          <xsd:enumeration value="Sent to Brandon to do"/>
          <xsd:enumeration value="Ready for OneNote"/>
          <xsd:enumeration value="Added to OneNote"/>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ge xmlns="dc94d77e-d9c2-42fb-a8f5-494b1c2e3696">Added to OneNote</Stage>
  </documentManagement>
</p:properties>
</file>

<file path=customXml/itemProps1.xml><?xml version="1.0" encoding="utf-8"?>
<ds:datastoreItem xmlns:ds="http://schemas.openxmlformats.org/officeDocument/2006/customXml" ds:itemID="{0EB5E70F-4844-44DB-AEED-8239DF0E87A0}"/>
</file>

<file path=customXml/itemProps2.xml><?xml version="1.0" encoding="utf-8"?>
<ds:datastoreItem xmlns:ds="http://schemas.openxmlformats.org/officeDocument/2006/customXml" ds:itemID="{81125FE7-B1EE-43E9-805C-5298B3CF3D1B}"/>
</file>

<file path=customXml/itemProps3.xml><?xml version="1.0" encoding="utf-8"?>
<ds:datastoreItem xmlns:ds="http://schemas.openxmlformats.org/officeDocument/2006/customXml" ds:itemID="{E3474D48-5C93-4E5E-BEEA-75DEDA9D0A2A}"/>
</file>

<file path=docProps/app.xml><?xml version="1.0" encoding="utf-8"?>
<Properties xmlns="http://schemas.openxmlformats.org/officeDocument/2006/extended-properties" xmlns:vt="http://schemas.openxmlformats.org/officeDocument/2006/docPropsVTypes">
  <Template>Slice</Template>
  <TotalTime>0</TotalTime>
  <Words>268</Words>
  <Application>Microsoft Office PowerPoint</Application>
  <PresentationFormat>On-screen Show (4:3)</PresentationFormat>
  <Paragraphs>100</Paragraphs>
  <Slides>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MS PGothic</vt:lpstr>
      <vt:lpstr>Arial</vt:lpstr>
      <vt:lpstr>Calibri</vt:lpstr>
      <vt:lpstr>Century Gothic</vt:lpstr>
      <vt:lpstr>Wingdings</vt:lpstr>
      <vt:lpstr>Wingdings 3</vt:lpstr>
      <vt:lpstr>Slice</vt:lpstr>
      <vt:lpstr>Relecloud Airlines</vt:lpstr>
      <vt:lpstr>About Relecloud Airlines</vt:lpstr>
      <vt:lpstr>The Perfect Solution for Corporate Travel</vt:lpstr>
      <vt:lpstr>Worldwide Destinations</vt:lpstr>
      <vt:lpstr>Basic Travel Packages</vt:lpstr>
      <vt:lpstr>The Guarantee</vt:lpstr>
      <vt:lpstr>Contact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2018-09-22T23:04:58Z</dcterms:created>
  <dcterms:modified xsi:type="dcterms:W3CDTF">2018-09-22T23:05:02Z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