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photoAlbum layout="1pic" frame="frameStyle6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40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7FC3994-8D9F-4069-95A3-3CD4FBE6C5B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7FC3994-8D9F-4069-95A3-3CD4FBE6C5B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7FC3994-8D9F-4069-95A3-3CD4FBE6C5B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3994-8D9F-4069-95A3-3CD4FBE6C5B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7FC3994-8D9F-4069-95A3-3CD4FBE6C5B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3585F6-7CDF-4131-870D-F1986FAC97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K-9 </a:t>
            </a:r>
            <a:r>
              <a:rPr lang="en-US"/>
              <a:t>Agility Network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Student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584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a dog jumping over a hurdle on an agility course.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6613"/>
            <a:ext cx="7772400" cy="5184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244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a dog running through a tunnel on an agility course.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5942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a dog jumping over bars on an agility course.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1061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a dog jumping over bars on an agility course.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388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a dog jumping through a hoop on an agility course.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985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a dog on an agility course.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09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/>
              <a:t>Winning Run</a:t>
            </a:r>
          </a:p>
        </p:txBody>
      </p:sp>
      <p:pic>
        <p:nvPicPr>
          <p:cNvPr id="4" name="AgilityRun" descr="Video of dogs and their owners on an agility course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40000"/>
          </a:blip>
          <a:srcRect t="13177" b="12813"/>
          <a:stretch/>
        </p:blipFill>
        <p:spPr>
          <a:xfrm>
            <a:off x="865415" y="2362200"/>
            <a:ext cx="7413170" cy="411480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241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DE0FCC1170DD4EA9CF157E6E2FAC08" ma:contentTypeVersion="10" ma:contentTypeDescription="Create a new document." ma:contentTypeScope="" ma:versionID="7e8c1d07bc765572e9e74d76cdee5df1">
  <xsd:schema xmlns:xsd="http://www.w3.org/2001/XMLSchema" xmlns:xs="http://www.w3.org/2001/XMLSchema" xmlns:p="http://schemas.microsoft.com/office/2006/metadata/properties" xmlns:ns2="dc94d77e-d9c2-42fb-a8f5-494b1c2e3696" xmlns:ns3="bfe0bb63-4151-4360-a7b3-42e232e24132" targetNamespace="http://schemas.microsoft.com/office/2006/metadata/properties" ma:root="true" ma:fieldsID="8c6bb19a2d79273bda7e150191a69877" ns2:_="" ns3:_="">
    <xsd:import namespace="dc94d77e-d9c2-42fb-a8f5-494b1c2e3696"/>
    <xsd:import namespace="bfe0bb63-4151-4360-a7b3-42e232e241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Stage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94d77e-d9c2-42fb-a8f5-494b1c2e36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Stage" ma:index="15" nillable="true" ma:displayName="Stage" ma:format="Dropdown" ma:internalName="Stage">
      <xsd:simpleType>
        <xsd:restriction base="dms:Choice">
          <xsd:enumeration value="In progress"/>
          <xsd:enumeration value="Needs srcubbing"/>
          <xsd:enumeration value="Sent to Brandon to do"/>
          <xsd:enumeration value="Ready for OneNote"/>
          <xsd:enumeration value="Added to OneNote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0bb63-4151-4360-a7b3-42e232e2413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ge xmlns="dc94d77e-d9c2-42fb-a8f5-494b1c2e3696">Added to OneNote</Stage>
  </documentManagement>
</p:properties>
</file>

<file path=customXml/itemProps1.xml><?xml version="1.0" encoding="utf-8"?>
<ds:datastoreItem xmlns:ds="http://schemas.openxmlformats.org/officeDocument/2006/customXml" ds:itemID="{C91A0B39-648A-4A84-86DB-E1879C6F8278}"/>
</file>

<file path=customXml/itemProps2.xml><?xml version="1.0" encoding="utf-8"?>
<ds:datastoreItem xmlns:ds="http://schemas.openxmlformats.org/officeDocument/2006/customXml" ds:itemID="{FEAA3088-0354-4C2B-B8FD-770834517501}"/>
</file>

<file path=customXml/itemProps3.xml><?xml version="1.0" encoding="utf-8"?>
<ds:datastoreItem xmlns:ds="http://schemas.openxmlformats.org/officeDocument/2006/customXml" ds:itemID="{BEBF43FA-8024-4C90-A1A2-B24416B09DBF}"/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0</TotalTime>
  <Words>8</Words>
  <Application>Microsoft Office PowerPoint</Application>
  <PresentationFormat>On-screen Show (4:3)</PresentationFormat>
  <Paragraphs>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Georgia</vt:lpstr>
      <vt:lpstr>Trebuchet MS</vt:lpstr>
      <vt:lpstr>Wingdings 2</vt:lpstr>
      <vt:lpstr>Urban</vt:lpstr>
      <vt:lpstr>K-9 Agility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Winning Run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2018-09-19T00:58:06Z</dcterms:created>
  <dcterms:modified xsi:type="dcterms:W3CDTF">2018-09-19T00:58:09Z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0x010100E8DE0FCC1170DD4EA9CF157E6E2FAC08</vt:lpwstr>
  </property>
</Properties>
</file>