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7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99E7F-C6D9-4BDE-BD56-057C188B8C3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91BB7-5DA3-496F-80A9-81F93ECC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2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3E13A8-516D-4A6D-A5F2-2F400B6329C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6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264FC2-3ABD-4777-9446-A15DDD71534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896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3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09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722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77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14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52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6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9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23DC73-A2D9-4509-8096-9D6E207A0EF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266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6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5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1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4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9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8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70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 descr="Title slide text box with slide title that reads Woodgrove Bank and a subtitle of&#10;Job Fair."/>
          <p:cNvSpPr>
            <a:spLocks noGrp="1" noChangeArrowheads="1"/>
          </p:cNvSpPr>
          <p:nvPr>
            <p:ph type="ctrTitle"/>
          </p:nvPr>
        </p:nvSpPr>
        <p:spPr>
          <a:xfrm>
            <a:off x="838200" y="5022760"/>
            <a:ext cx="7467600" cy="113334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Woodgrove Bank</a:t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Job Fair</a:t>
            </a:r>
          </a:p>
        </p:txBody>
      </p:sp>
    </p:spTree>
    <p:extLst>
      <p:ext uri="{BB962C8B-B14F-4D97-AF65-F5344CB8AC3E}">
        <p14:creationId xmlns:p14="http://schemas.microsoft.com/office/powerpoint/2010/main" val="74144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Woodgrove Bank</a:t>
            </a:r>
          </a:p>
        </p:txBody>
      </p:sp>
      <p:sp>
        <p:nvSpPr>
          <p:cNvPr id="3" name="Content Placeholder 2" descr="Text box with five bulleted list items. The bulleted list reads:&#10;Established in 1950&#10;2,800 employees&#10;14 branches&#10;Locally owned&#10;Over $1 billion in assets&#10;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Established in 1950</a:t>
            </a:r>
          </a:p>
          <a:p>
            <a:r>
              <a:rPr lang="en-US" dirty="0"/>
              <a:t>2,800 employees</a:t>
            </a:r>
          </a:p>
          <a:p>
            <a:r>
              <a:rPr lang="en-US" dirty="0"/>
              <a:t>14 branches</a:t>
            </a:r>
          </a:p>
          <a:p>
            <a:r>
              <a:rPr lang="en-US" dirty="0"/>
              <a:t>Locally owned</a:t>
            </a:r>
          </a:p>
          <a:p>
            <a:r>
              <a:rPr lang="en-US" dirty="0"/>
              <a:t>Over $1 billion in assets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5B04A-6F89-43BF-BC20-A81208E934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48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</a:t>
            </a:r>
            <a:r>
              <a:rPr lang="en-US" baseline="0" dirty="0"/>
              <a:t> Wanted</a:t>
            </a:r>
            <a:r>
              <a:rPr lang="en-US" dirty="0"/>
              <a:t>: Tellers</a:t>
            </a:r>
          </a:p>
        </p:txBody>
      </p:sp>
      <p:sp>
        <p:nvSpPr>
          <p:cNvPr id="3" name="Content Placeholder 2" descr="Text box with five bulleted list items. &#10;The bulleted items read:&#10;The first face our clients see&#10;Handle most of our cash transactions&#10;Assist customers in opening accounts&#10;Answer customer questions&#10;Refer customers to managers for help with problems"/>
          <p:cNvSpPr>
            <a:spLocks noGrp="1"/>
          </p:cNvSpPr>
          <p:nvPr>
            <p:ph idx="1"/>
          </p:nvPr>
        </p:nvSpPr>
        <p:spPr>
          <a:xfrm>
            <a:off x="533400" y="2336873"/>
            <a:ext cx="7786352" cy="3599316"/>
          </a:xfrm>
        </p:spPr>
        <p:txBody>
          <a:bodyPr/>
          <a:lstStyle/>
          <a:p>
            <a:r>
              <a:rPr lang="en-US" dirty="0"/>
              <a:t>The first face our clients see</a:t>
            </a:r>
          </a:p>
          <a:p>
            <a:r>
              <a:rPr lang="en-US" dirty="0"/>
              <a:t>Handle most of our cash transactions</a:t>
            </a:r>
          </a:p>
          <a:p>
            <a:r>
              <a:rPr lang="en-US" dirty="0"/>
              <a:t>Assist customers in opening accounts</a:t>
            </a:r>
          </a:p>
          <a:p>
            <a:r>
              <a:rPr lang="en-US" dirty="0"/>
              <a:t>Answer customer questions</a:t>
            </a:r>
          </a:p>
          <a:p>
            <a:r>
              <a:rPr lang="en-US" dirty="0"/>
              <a:t>Refer customers to managers for help with problems</a:t>
            </a:r>
          </a:p>
        </p:txBody>
      </p:sp>
    </p:spTree>
    <p:extLst>
      <p:ext uri="{BB962C8B-B14F-4D97-AF65-F5344CB8AC3E}">
        <p14:creationId xmlns:p14="http://schemas.microsoft.com/office/powerpoint/2010/main" val="1364868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Qualifications</a:t>
            </a:r>
          </a:p>
        </p:txBody>
      </p:sp>
      <p:sp>
        <p:nvSpPr>
          <p:cNvPr id="3" name="Content Placeholder 2" descr="Text box with four bulleted list items. &#10;The bulleted items read:&#10;B.A. in Business, Accounting, or Math preferred&#10;At least 2 years in a similar position&#10;Retail sales or customer service experience a plus&#10;Ongoing training and reimbursement for continuing education"/>
          <p:cNvSpPr>
            <a:spLocks noGrp="1"/>
          </p:cNvSpPr>
          <p:nvPr>
            <p:ph idx="1"/>
          </p:nvPr>
        </p:nvSpPr>
        <p:spPr>
          <a:xfrm>
            <a:off x="533400" y="2336873"/>
            <a:ext cx="7348470" cy="3599316"/>
          </a:xfrm>
        </p:spPr>
        <p:txBody>
          <a:bodyPr/>
          <a:lstStyle/>
          <a:p>
            <a:r>
              <a:rPr lang="en-US" dirty="0"/>
              <a:t>B.A. in Business, Accounting, or Math preferred</a:t>
            </a:r>
          </a:p>
          <a:p>
            <a:r>
              <a:rPr lang="en-US" dirty="0"/>
              <a:t>At least 2 years in a similar position</a:t>
            </a:r>
          </a:p>
          <a:p>
            <a:r>
              <a:rPr lang="en-US" dirty="0"/>
              <a:t>Retail sales or customer service experience a plus</a:t>
            </a:r>
          </a:p>
          <a:p>
            <a:r>
              <a:rPr lang="en-US" dirty="0"/>
              <a:t>Ongoing training and reimbursement for continuing education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4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Package</a:t>
            </a:r>
          </a:p>
        </p:txBody>
      </p:sp>
      <p:sp>
        <p:nvSpPr>
          <p:cNvPr id="3" name="Content Placeholder 2" descr="Text box with three bulleted list items. &#10;The bulleted items read:&#10;Competitive salary&#10;Full company-sponsored insurance plans&#10;Retirement and 401(k) plans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Competitive salary</a:t>
            </a:r>
          </a:p>
          <a:p>
            <a:r>
              <a:rPr lang="en-US" dirty="0"/>
              <a:t>Full company-sponsored insurance plans</a:t>
            </a:r>
          </a:p>
          <a:p>
            <a:r>
              <a:rPr lang="en-US" dirty="0"/>
              <a:t>Retirement and 401(k) plans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D7BED-D217-4052-9F5F-89CD4F5920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390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BF054630-8C00-4229-ACAC-2B7FBC4E5217}"/>
</file>

<file path=customXml/itemProps2.xml><?xml version="1.0" encoding="utf-8"?>
<ds:datastoreItem xmlns:ds="http://schemas.openxmlformats.org/officeDocument/2006/customXml" ds:itemID="{F3562D93-42E5-4A17-A0ED-F6FF7ECEA7E4}"/>
</file>

<file path=customXml/itemProps3.xml><?xml version="1.0" encoding="utf-8"?>
<ds:datastoreItem xmlns:ds="http://schemas.openxmlformats.org/officeDocument/2006/customXml" ds:itemID="{E7D8102E-5D6A-4959-A4D9-4082BE6E9880}"/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104</Words>
  <Application>Microsoft Office PowerPoint</Application>
  <PresentationFormat>On-screen Show (4:3)</PresentationFormat>
  <Paragraphs>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Tahoma</vt:lpstr>
      <vt:lpstr>Times New Roman</vt:lpstr>
      <vt:lpstr>Trebuchet MS</vt:lpstr>
      <vt:lpstr>Berlin</vt:lpstr>
      <vt:lpstr>Woodgrove Bank Job Fair</vt:lpstr>
      <vt:lpstr>About Woodgrove Bank</vt:lpstr>
      <vt:lpstr>Help Wanted: Tellers</vt:lpstr>
      <vt:lpstr>Qualifications</vt:lpstr>
      <vt:lpstr>The Package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2018-09-20T01:54:43Z</dcterms:created>
  <dcterms:modified xsi:type="dcterms:W3CDTF">2018-09-20T01:54:48Z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