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94660"/>
  </p:normalViewPr>
  <p:slideViewPr>
    <p:cSldViewPr>
      <p:cViewPr varScale="1">
        <p:scale>
          <a:sx n="67" d="100"/>
          <a:sy n="67" d="100"/>
        </p:scale>
        <p:origin x="66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019800" y="6416675"/>
            <a:ext cx="2133600" cy="365125"/>
          </a:xfrm>
        </p:spPr>
        <p:txBody>
          <a:bodyPr/>
          <a:lstStyle/>
          <a:p>
            <a:fld id="{13E30B0A-8FCF-4C73-9C25-5E67BF019604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457200" y="6416675"/>
            <a:ext cx="5562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229600" y="6416675"/>
            <a:ext cx="457200" cy="365125"/>
          </a:xfrm>
        </p:spPr>
        <p:txBody>
          <a:bodyPr/>
          <a:lstStyle/>
          <a:p>
            <a:fld id="{2D71D8CC-C383-477C-AEBE-B3B02A2A3F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4343400"/>
            <a:ext cx="82296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819400"/>
            <a:ext cx="82296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0B0A-8FCF-4C73-9C25-5E67BF019604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D8CC-C383-477C-AEBE-B3B02A2A3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0B0A-8FCF-4C73-9C25-5E67BF019604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D8CC-C383-477C-AEBE-B3B02A2A3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0B0A-8FCF-4C73-9C25-5E67BF019604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D8CC-C383-477C-AEBE-B3B02A2A3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0B0A-8FCF-4C73-9C25-5E67BF019604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D8CC-C383-477C-AEBE-B3B02A2A3F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0B0A-8FCF-4C73-9C25-5E67BF019604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D8CC-C383-477C-AEBE-B3B02A2A3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0B0A-8FCF-4C73-9C25-5E67BF019604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D8CC-C383-477C-AEBE-B3B02A2A3F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0B0A-8FCF-4C73-9C25-5E67BF019604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D8CC-C383-477C-AEBE-B3B02A2A3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0B0A-8FCF-4C73-9C25-5E67BF019604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D8CC-C383-477C-AEBE-B3B02A2A3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0B0A-8FCF-4C73-9C25-5E67BF019604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D8CC-C383-477C-AEBE-B3B02A2A3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13E30B0A-8FCF-4C73-9C25-5E67BF019604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2D71D8CC-C383-477C-AEBE-B3B02A2A3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783560"/>
            <a:ext cx="82296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198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3E30B0A-8FCF-4C73-9C25-5E67BF019604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229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D71D8CC-C383-477C-AEBE-B3B02A2A3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Trey Research Museum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Explore the World of Science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Permanent  Exhibits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Space and Astronomy</a:t>
            </a:r>
          </a:p>
          <a:p>
            <a:r>
              <a:rPr lang="en-US" dirty="0"/>
              <a:t>The Mechanical World</a:t>
            </a:r>
          </a:p>
          <a:p>
            <a:r>
              <a:rPr lang="en-US" dirty="0"/>
              <a:t>Oceans and Seas</a:t>
            </a:r>
          </a:p>
          <a:p>
            <a:r>
              <a:rPr lang="en-US" dirty="0"/>
              <a:t>Why Math Is Necessary</a:t>
            </a:r>
          </a:p>
          <a:p>
            <a:r>
              <a:rPr lang="en-US" dirty="0"/>
              <a:t>Science and the Arts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12064"/>
            <a:ext cx="8229600" cy="914400"/>
          </a:xfrm>
        </p:spPr>
        <p:txBody>
          <a:bodyPr/>
          <a:lstStyle/>
          <a:p>
            <a:r>
              <a:rPr lang="en-US" spc="0" dirty="0"/>
              <a:t>Space and Astronomy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Our Solar System</a:t>
            </a:r>
          </a:p>
          <a:p>
            <a:r>
              <a:rPr lang="en-US" dirty="0"/>
              <a:t>Stars and Planets</a:t>
            </a:r>
          </a:p>
          <a:p>
            <a:r>
              <a:rPr lang="en-US" dirty="0"/>
              <a:t>Comets, Asteroids and Other Flying Objects</a:t>
            </a:r>
          </a:p>
          <a:p>
            <a:r>
              <a:rPr lang="en-US" dirty="0"/>
              <a:t>The Big Bang</a:t>
            </a:r>
          </a:p>
          <a:p>
            <a:r>
              <a:rPr lang="en-US" dirty="0"/>
              <a:t>How Gravity Works</a:t>
            </a:r>
          </a:p>
          <a:p>
            <a:r>
              <a:rPr lang="en-US" dirty="0"/>
              <a:t>Space Travel and Exploration</a:t>
            </a:r>
          </a:p>
          <a:p>
            <a:r>
              <a:rPr lang="en-US" dirty="0"/>
              <a:t>Careers in Space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Mechanical World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The Gears of Industry</a:t>
            </a:r>
          </a:p>
          <a:p>
            <a:r>
              <a:rPr lang="en-US"/>
              <a:t>Bridging Rivers, Bridging Time</a:t>
            </a:r>
          </a:p>
          <a:p>
            <a:r>
              <a:rPr lang="en-US"/>
              <a:t>Powering Our World</a:t>
            </a:r>
          </a:p>
          <a:p>
            <a:r>
              <a:rPr lang="en-US"/>
              <a:t>How Things Move</a:t>
            </a:r>
          </a:p>
          <a:p>
            <a:r>
              <a:rPr lang="en-US"/>
              <a:t>Engineering Feats</a:t>
            </a:r>
          </a:p>
          <a:p>
            <a:r>
              <a:rPr lang="en-US"/>
              <a:t>Mechanical Marvels</a:t>
            </a:r>
          </a:p>
          <a:p>
            <a:r>
              <a:rPr lang="en-US"/>
              <a:t>Transportation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Oceans and Seas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Ocean Zones</a:t>
            </a:r>
          </a:p>
          <a:p>
            <a:r>
              <a:rPr lang="en-US" dirty="0"/>
              <a:t>Marine Biology</a:t>
            </a:r>
          </a:p>
          <a:p>
            <a:r>
              <a:rPr lang="en-US" dirty="0"/>
              <a:t>Undersea Exploration</a:t>
            </a:r>
          </a:p>
          <a:p>
            <a:r>
              <a:rPr lang="en-US" dirty="0"/>
              <a:t>The Changing Food Chain</a:t>
            </a:r>
          </a:p>
          <a:p>
            <a:r>
              <a:rPr lang="en-US" dirty="0"/>
              <a:t>The Oceans’ Effect on Weather</a:t>
            </a:r>
          </a:p>
          <a:p>
            <a:r>
              <a:rPr lang="en-US" dirty="0"/>
              <a:t>Careers in the Ocean Sciences</a:t>
            </a:r>
          </a:p>
        </p:txBody>
      </p:sp>
      <p:pic>
        <p:nvPicPr>
          <p:cNvPr id="1027" name="Picture 3" descr="Image of a school of small striped fish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0" y="1797004"/>
            <a:ext cx="4191000" cy="39941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Math Is Necessary</a:t>
            </a:r>
          </a:p>
        </p:txBody>
      </p:sp>
      <p:pic>
        <p:nvPicPr>
          <p:cNvPr id="2050" name="Picture 2" descr="Image of a 180 degree flat protractor on a white background.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5800" y="2058900"/>
            <a:ext cx="3617323" cy="2519027"/>
          </a:xfrm>
          <a:prstGeom prst="rect">
            <a:avLst/>
          </a:prstGeom>
          <a:noFill/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Great Moments in Math</a:t>
            </a:r>
          </a:p>
          <a:p>
            <a:r>
              <a:rPr lang="en-US" dirty="0"/>
              <a:t>Math in Other Sciences</a:t>
            </a:r>
          </a:p>
          <a:p>
            <a:r>
              <a:rPr lang="en-US" dirty="0"/>
              <a:t>Where Did Numbers Come From?</a:t>
            </a:r>
          </a:p>
          <a:p>
            <a:r>
              <a:rPr lang="en-US" dirty="0"/>
              <a:t>Math and Daily Living</a:t>
            </a:r>
          </a:p>
          <a:p>
            <a:r>
              <a:rPr lang="en-US" dirty="0"/>
              <a:t>Math and Exploration</a:t>
            </a:r>
          </a:p>
          <a:p>
            <a:r>
              <a:rPr lang="en-US" dirty="0"/>
              <a:t>Careers in Math and Physics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Science and the Arts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Science of Sound</a:t>
            </a:r>
          </a:p>
          <a:p>
            <a:r>
              <a:rPr lang="en-US" dirty="0"/>
              <a:t>Special Effects Wizardry</a:t>
            </a:r>
          </a:p>
          <a:p>
            <a:r>
              <a:rPr lang="en-US" dirty="0"/>
              <a:t>3D Animation</a:t>
            </a:r>
          </a:p>
          <a:p>
            <a:r>
              <a:rPr lang="en-US" dirty="0"/>
              <a:t>Uncovering Secrets of the Masters</a:t>
            </a:r>
          </a:p>
          <a:p>
            <a:r>
              <a:rPr lang="en-US" dirty="0"/>
              <a:t>Computerized Compositions</a:t>
            </a:r>
          </a:p>
          <a:p>
            <a:endParaRPr lang="en-US" dirty="0"/>
          </a:p>
        </p:txBody>
      </p:sp>
      <p:pic>
        <p:nvPicPr>
          <p:cNvPr id="12" name="Picture 4" descr="Image of a close-up picture of a keyboard section around the Enter key.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138" y="2015665"/>
            <a:ext cx="4038600" cy="4034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Where to </a:t>
            </a:r>
            <a:r>
              <a:rPr lang="en-US" dirty="0"/>
              <a:t>Find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304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800" dirty="0"/>
              <a:t>123 Ash Street  -  Asheville, NC 20802  -  303.555.0199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Added to OneNote</Stage>
  </documentManagement>
</p:properties>
</file>

<file path=customXml/itemProps1.xml><?xml version="1.0" encoding="utf-8"?>
<ds:datastoreItem xmlns:ds="http://schemas.openxmlformats.org/officeDocument/2006/customXml" ds:itemID="{D0019876-DC09-418A-B81E-9A17F02DA1B9}"/>
</file>

<file path=customXml/itemProps2.xml><?xml version="1.0" encoding="utf-8"?>
<ds:datastoreItem xmlns:ds="http://schemas.openxmlformats.org/officeDocument/2006/customXml" ds:itemID="{B53D8705-4B54-4F09-B620-043E51264792}"/>
</file>

<file path=customXml/itemProps3.xml><?xml version="1.0" encoding="utf-8"?>
<ds:datastoreItem xmlns:ds="http://schemas.openxmlformats.org/officeDocument/2006/customXml" ds:itemID="{DCBB1AD6-2714-4BA0-AE98-3C28BE6DFEEE}"/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0</TotalTime>
  <Words>168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Corbel</vt:lpstr>
      <vt:lpstr>Wingdings</vt:lpstr>
      <vt:lpstr>Wingdings 2</vt:lpstr>
      <vt:lpstr>Wingdings 3</vt:lpstr>
      <vt:lpstr>Metro</vt:lpstr>
      <vt:lpstr>Trey Research Museum</vt:lpstr>
      <vt:lpstr>Permanent  Exhibits</vt:lpstr>
      <vt:lpstr>Space and Astronomy</vt:lpstr>
      <vt:lpstr>The Mechanical World</vt:lpstr>
      <vt:lpstr>Oceans and Seas</vt:lpstr>
      <vt:lpstr>Why Math Is Necessary</vt:lpstr>
      <vt:lpstr>Science and the Arts</vt:lpstr>
      <vt:lpstr>Where to Find 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2018-05-13T03:43:48Z</dcterms:created>
  <dcterms:modified xsi:type="dcterms:W3CDTF">2018-09-20T01:52:33Z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0x010100E8DE0FCC1170DD4EA9CF157E6E2FAC08</vt:lpwstr>
  </property>
</Properties>
</file>