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74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5C58423-3DD1-4EAC-9071-660E6FFEF096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E99DEC6-2EB2-476B-B44D-D8BB9E6B6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50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8423-3DD1-4EAC-9071-660E6FFEF096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DEC6-2EB2-476B-B44D-D8BB9E6B6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83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8423-3DD1-4EAC-9071-660E6FFEF096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DEC6-2EB2-476B-B44D-D8BB9E6B6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40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8423-3DD1-4EAC-9071-660E6FFEF096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DEC6-2EB2-476B-B44D-D8BB9E6B6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33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5C58423-3DD1-4EAC-9071-660E6FFEF096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9E99DEC6-2EB2-476B-B44D-D8BB9E6B6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385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8423-3DD1-4EAC-9071-660E6FFEF096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DEC6-2EB2-476B-B44D-D8BB9E6B6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8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8423-3DD1-4EAC-9071-660E6FFEF096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DEC6-2EB2-476B-B44D-D8BB9E6B6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959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8423-3DD1-4EAC-9071-660E6FFEF096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DEC6-2EB2-476B-B44D-D8BB9E6B6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8423-3DD1-4EAC-9071-660E6FFEF096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9DEC6-2EB2-476B-B44D-D8BB9E6B6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5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58423-3DD1-4EAC-9071-660E6FFEF096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46008" y="6302326"/>
            <a:ext cx="1097280" cy="274320"/>
          </a:xfrm>
        </p:spPr>
        <p:txBody>
          <a:bodyPr/>
          <a:lstStyle/>
          <a:p>
            <a:fld id="{9E99DEC6-2EB2-476B-B44D-D8BB9E6B6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4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5C58423-3DD1-4EAC-9071-660E6FFEF096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E99DEC6-2EB2-476B-B44D-D8BB9E6B6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9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292608" y="292608"/>
            <a:ext cx="8558784" cy="6272784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2142" y="6302326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5C58423-3DD1-4EAC-9071-660E6FFEF096}" type="datetimeFigureOut">
              <a:rPr lang="en-US" smtClean="0"/>
              <a:pPr/>
              <a:t>5/12/2018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2326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3042" y="6302326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E99DEC6-2EB2-476B-B44D-D8BB9E6B6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2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Fabrikam, Inc.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Operations Group Reorganization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Realigned Operations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1B102E64-69C2-47CD-B0DE-8FD56788D336}"/>
</file>

<file path=customXml/itemProps2.xml><?xml version="1.0" encoding="utf-8"?>
<ds:datastoreItem xmlns:ds="http://schemas.openxmlformats.org/officeDocument/2006/customXml" ds:itemID="{A5F4437F-74B9-4A6F-9DBB-87C5B74FDD92}"/>
</file>

<file path=customXml/itemProps3.xml><?xml version="1.0" encoding="utf-8"?>
<ds:datastoreItem xmlns:ds="http://schemas.openxmlformats.org/officeDocument/2006/customXml" ds:itemID="{54BD4150-0278-4506-AF95-24909C51C176}"/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0</TotalTime>
  <Words>10</Words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Garamond</vt:lpstr>
      <vt:lpstr>Savon</vt:lpstr>
      <vt:lpstr>Fabrikam, Inc.</vt:lpstr>
      <vt:lpstr>Realigned Operations Group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dcterms:created xsi:type="dcterms:W3CDTF">2018-05-12T05:50:18Z</dcterms:created>
  <dcterms:modified xsi:type="dcterms:W3CDTF">2018-05-12T11:01:54Z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0x010100E8DE0FCC1170DD4EA9CF157E6E2FAC08</vt:lpwstr>
  </property>
</Properties>
</file>