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4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50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8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3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38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5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5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4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9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C58423-3DD1-4EAC-9071-660E6FFEF096}" type="datetimeFigureOut">
              <a:rPr lang="en-US" smtClean="0"/>
              <a:pPr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99DEC6-2EB2-476B-B44D-D8BB9E6B6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2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Fabrikam, Inc.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Operations Group Reorganization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Realigned Operations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1B102E64-69C2-47CD-B0DE-8FD56788D336}"/>
</file>

<file path=customXml/itemProps2.xml><?xml version="1.0" encoding="utf-8"?>
<ds:datastoreItem xmlns:ds="http://schemas.openxmlformats.org/officeDocument/2006/customXml" ds:itemID="{A5F4437F-74B9-4A6F-9DBB-87C5B74FDD92}"/>
</file>

<file path=customXml/itemProps3.xml><?xml version="1.0" encoding="utf-8"?>
<ds:datastoreItem xmlns:ds="http://schemas.openxmlformats.org/officeDocument/2006/customXml" ds:itemID="{54BD4150-0278-4506-AF95-24909C51C176}"/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10</Words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Garamond</vt:lpstr>
      <vt:lpstr>Savon</vt:lpstr>
      <vt:lpstr>Fabrikam, Inc.</vt:lpstr>
      <vt:lpstr>Realigned Operations Group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created xsi:type="dcterms:W3CDTF">2018-05-12T05:50:18Z</dcterms:created>
  <dcterms:modified xsi:type="dcterms:W3CDTF">2018-05-12T11:01:54Z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