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08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52FD0DC-6675-473F-8E20-9C82780D4A84}" type="datetimeFigureOut">
              <a:rPr lang="en-US" smtClean="0"/>
              <a:pPr/>
              <a:t>9/2/2018</a:t>
            </a:fld>
            <a:endParaRPr lang="en-US" sz="1600" dirty="0"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hape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D0DC-6675-473F-8E20-9C82780D4A84}" type="datetimeFigureOut">
              <a:rPr lang="en-US" smtClean="0"/>
              <a:pPr/>
              <a:t>9/2/2018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FEEE8-7064-4F89-9755-6A92AABB4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652FD0DC-6675-473F-8E20-9C82780D4A84}" type="datetimeFigureOut">
              <a:rPr lang="en-US" smtClean="0"/>
              <a:pPr/>
              <a:t>9/2/2018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2DDFEEE8-7064-4F89-9755-6A92AABB4D9E}" type="slidenum">
              <a:rPr lang="en-US" smtClean="0"/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latinLnBrk="0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latinLnBrk="0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latinLnBrk="0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latinLnBrk="0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latinLnBrk="0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latinLnBrk="0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latinLnBrk="0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latinLnBrk="0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latinLnBrk="0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latinLnBrk="0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95400" y="3810000"/>
            <a:ext cx="6858000" cy="990600"/>
          </a:xfrm>
          <a:prstGeom prst="rect">
            <a:avLst/>
          </a:prstGeom>
        </p:spPr>
        <p:txBody>
          <a:bodyPr vert="horz" anchor="t" anchorCtr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r" rtl="0" latinLnBrk="0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Developer Orientation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Proseware, Inc.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Develop industry-leading educational software for children, including:</a:t>
            </a:r>
          </a:p>
          <a:p>
            <a:pPr lvl="1"/>
            <a:r>
              <a:rPr lang="en-US" dirty="0"/>
              <a:t>Basic, remedial, and advanced reading tutorials</a:t>
            </a:r>
          </a:p>
          <a:p>
            <a:pPr lvl="1"/>
            <a:r>
              <a:rPr lang="en-US" dirty="0"/>
              <a:t>Phonics/phonetics tutorials</a:t>
            </a:r>
          </a:p>
          <a:p>
            <a:pPr lvl="1"/>
            <a:r>
              <a:rPr lang="en-US" dirty="0"/>
              <a:t>Writing tutorials</a:t>
            </a:r>
          </a:p>
          <a:p>
            <a:r>
              <a:rPr lang="en-US" dirty="0"/>
              <a:t>Currently offer 22 products</a:t>
            </a:r>
          </a:p>
          <a:p>
            <a:r>
              <a:rPr lang="en-US" dirty="0"/>
              <a:t>North American market share = 48%</a:t>
            </a:r>
          </a:p>
          <a:p>
            <a:r>
              <a:rPr lang="en-US" dirty="0"/>
              <a:t>Products translated into 15 languages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Development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Life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Needs/Market analysis</a:t>
            </a:r>
          </a:p>
          <a:p>
            <a:r>
              <a:rPr lang="en-US" dirty="0"/>
              <a:t>Design/Proof of concept</a:t>
            </a:r>
          </a:p>
          <a:p>
            <a:r>
              <a:rPr lang="en-US" dirty="0"/>
              <a:t>Development</a:t>
            </a:r>
          </a:p>
          <a:p>
            <a:r>
              <a:rPr lang="en-US" dirty="0"/>
              <a:t>Testing</a:t>
            </a:r>
          </a:p>
          <a:p>
            <a:r>
              <a:rPr lang="en-US" dirty="0"/>
              <a:t>Roll-out</a:t>
            </a:r>
          </a:p>
          <a:p>
            <a:r>
              <a:rPr lang="en-US" dirty="0"/>
              <a:t>Update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D747D9A1-509B-4DD2-BB1B-3CBFF5C18345}"/>
</file>

<file path=customXml/itemProps2.xml><?xml version="1.0" encoding="utf-8"?>
<ds:datastoreItem xmlns:ds="http://schemas.openxmlformats.org/officeDocument/2006/customXml" ds:itemID="{CEAEAFC2-D0B9-49B1-A0D1-C33FB67E0875}"/>
</file>

<file path=customXml/itemProps3.xml><?xml version="1.0" encoding="utf-8"?>
<ds:datastoreItem xmlns:ds="http://schemas.openxmlformats.org/officeDocument/2006/customXml" ds:itemID="{EC5A2479-488D-4F84-992B-573C20CDB7C9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67</Words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Bookman Old Style</vt:lpstr>
      <vt:lpstr>Gill Sans MT</vt:lpstr>
      <vt:lpstr>Wingdings</vt:lpstr>
      <vt:lpstr>Wingdings 3</vt:lpstr>
      <vt:lpstr>Origin</vt:lpstr>
      <vt:lpstr>PowerPoint Presentation</vt:lpstr>
      <vt:lpstr>Who We Are</vt:lpstr>
      <vt:lpstr>Product Development Group</vt:lpstr>
      <vt:lpstr>Development Life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dcterms:created xsi:type="dcterms:W3CDTF">2018-05-12T05:47:23Z</dcterms:created>
  <dcterms:modified xsi:type="dcterms:W3CDTF">2018-09-02T16:21:48Z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