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0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08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269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02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7672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40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27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3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1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6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1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50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3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4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A3AD-73F3-48CB-8CD8-C2B0D2C6473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F3D7-B528-4FDB-8046-AA0BBC22B9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7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EA3AD-73F3-48CB-8CD8-C2B0D2C64736}" type="datetimeFigureOut">
              <a:rPr lang="en-US" smtClean="0"/>
              <a:pPr/>
              <a:t>5/12/2018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5A3F3D7-B528-4FDB-8046-AA0BBC22B905}" type="slidenum">
              <a:rPr lang="en-US" smtClean="0"/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8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Announcements</a:t>
            </a:r>
          </a:p>
          <a:p>
            <a:r>
              <a:rPr lang="en-US" sz="2000" dirty="0"/>
              <a:t>New Business</a:t>
            </a:r>
          </a:p>
          <a:p>
            <a:r>
              <a:rPr lang="en-US" sz="2000" dirty="0"/>
              <a:t>Policy Changes</a:t>
            </a:r>
          </a:p>
          <a:p>
            <a:r>
              <a:rPr lang="en-US" sz="2000" dirty="0"/>
              <a:t>Lunch</a:t>
            </a:r>
          </a:p>
          <a:p>
            <a:r>
              <a:rPr lang="en-US" sz="2000" dirty="0"/>
              <a:t>Hiring Practices</a:t>
            </a:r>
          </a:p>
          <a:p>
            <a:r>
              <a:rPr lang="en-US" sz="2000" dirty="0"/>
              <a:t>Design Proposal</a:t>
            </a:r>
          </a:p>
          <a:p>
            <a:r>
              <a:rPr lang="en-US" sz="2000" dirty="0"/>
              <a:t>Adjourn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2E2A3440-2011-4C36-B676-FAB11198D185}"/>
</file>

<file path=customXml/itemProps2.xml><?xml version="1.0" encoding="utf-8"?>
<ds:datastoreItem xmlns:ds="http://schemas.openxmlformats.org/officeDocument/2006/customXml" ds:itemID="{FBDCED0D-7333-4C6F-B610-6A364729CA8C}"/>
</file>

<file path=customXml/itemProps3.xml><?xml version="1.0" encoding="utf-8"?>
<ds:datastoreItem xmlns:ds="http://schemas.openxmlformats.org/officeDocument/2006/customXml" ds:itemID="{0F3E2187-DEC5-4279-85B6-7DD42D9E3265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</Words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dcterms:created xsi:type="dcterms:W3CDTF">2018-05-12T05:49:37Z</dcterms:created>
  <dcterms:modified xsi:type="dcterms:W3CDTF">2018-05-12T11:25:19Z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