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0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69E2-2176-408C-8D5A-03A3BB9D97B0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190-BB67-47B1-8DE1-CB8B9CF0E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86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69E2-2176-408C-8D5A-03A3BB9D97B0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190-BB67-47B1-8DE1-CB8B9CF0E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197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69E2-2176-408C-8D5A-03A3BB9D97B0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190-BB67-47B1-8DE1-CB8B9CF0E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611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69E2-2176-408C-8D5A-03A3BB9D97B0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190-BB67-47B1-8DE1-CB8B9CF0E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55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69E2-2176-408C-8D5A-03A3BB9D97B0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190-BB67-47B1-8DE1-CB8B9CF0E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84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69E2-2176-408C-8D5A-03A3BB9D97B0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190-BB67-47B1-8DE1-CB8B9CF0E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146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69E2-2176-408C-8D5A-03A3BB9D97B0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190-BB67-47B1-8DE1-CB8B9CF0E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696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69E2-2176-408C-8D5A-03A3BB9D97B0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190-BB67-47B1-8DE1-CB8B9CF0E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04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69E2-2176-408C-8D5A-03A3BB9D97B0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190-BB67-47B1-8DE1-CB8B9CF0E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86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69E2-2176-408C-8D5A-03A3BB9D97B0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190-BB67-47B1-8DE1-CB8B9CF0E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146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69E2-2176-408C-8D5A-03A3BB9D97B0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190-BB67-47B1-8DE1-CB8B9CF0E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53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569E2-2176-408C-8D5A-03A3BB9D97B0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1D190-BB67-47B1-8DE1-CB8B9CF0E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238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Center City Board of Elections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Voter Turnout Report</a:t>
            </a:r>
          </a:p>
        </p:txBody>
      </p:sp>
    </p:spTree>
    <p:extLst>
      <p:ext uri="{BB962C8B-B14F-4D97-AF65-F5344CB8AC3E}">
        <p14:creationId xmlns:p14="http://schemas.microsoft.com/office/powerpoint/2010/main" val="4221572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D56AC-194E-4CCB-A083-CB2DDEF4F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2004 to 2016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FA3BD-B6E1-47ED-B7D8-D69754194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635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Added to OneNote</Stage>
  </documentManagement>
</p:properties>
</file>

<file path=customXml/itemProps1.xml><?xml version="1.0" encoding="utf-8"?>
<ds:datastoreItem xmlns:ds="http://schemas.openxmlformats.org/officeDocument/2006/customXml" ds:itemID="{AE60947A-F84A-4164-95C0-7C48CE0028C0}"/>
</file>

<file path=customXml/itemProps2.xml><?xml version="1.0" encoding="utf-8"?>
<ds:datastoreItem xmlns:ds="http://schemas.openxmlformats.org/officeDocument/2006/customXml" ds:itemID="{3FBA2A2F-A9F7-4AD3-9F23-34580E54DE36}"/>
</file>

<file path=customXml/itemProps3.xml><?xml version="1.0" encoding="utf-8"?>
<ds:datastoreItem xmlns:ds="http://schemas.openxmlformats.org/officeDocument/2006/customXml" ds:itemID="{D0430CA7-DD41-4557-9256-9FB8532491B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11</Words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Center City Board of Elections</vt:lpstr>
      <vt:lpstr>2004 to 2016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terms:created xsi:type="dcterms:W3CDTF">2018-05-09T10:14:47Z</dcterms:created>
  <dcterms:modified xsi:type="dcterms:W3CDTF">2018-05-09T12:38:09Z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0x010100E8DE0FCC1170DD4EA9CF157E6E2FAC08</vt:lpwstr>
  </property>
</Properties>
</file>