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100000" t="150000" r="100000" b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4D5A5F-58E8-494D-8C94-9DA7F21E411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4AD42-4C97-481C-961B-C50AC4E3BC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635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4D5A5F-58E8-494D-8C94-9DA7F21E411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B13F9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B13F9A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B13F9A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4AD42-4C97-481C-961B-C50AC4E3BC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B13F9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B13F9A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48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100000" t="150000" r="100000" b="3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>
              <a:defRPr sz="1000">
                <a:solidFill>
                  <a:schemeClr val="tx2"/>
                </a:solidFill>
              </a:defRPr>
            </a:lvl1pPr>
            <a:extLst/>
          </a:lstStyle>
          <a:p>
            <a:fld id="{C14D5A5F-58E8-494D-8C94-9DA7F21E411F}" type="datetimeFigureOut">
              <a:rPr lang="en-US" smtClean="0"/>
              <a:pPr/>
              <a:t>9/20/2018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0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fld id="{D994AD42-4C97-481C-961B-C50AC4E3BC7C}" type="slidenum">
              <a:rPr lang="en-US" smtClean="0"/>
              <a:pPr algn="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5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txStyles>
    <p:titleStyle>
      <a:lvl1pPr algn="l" rtl="0" latinLnBrk="0">
        <a:spcBef>
          <a:spcPct val="0"/>
        </a:spcBef>
        <a:buNone/>
        <a:defRPr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latinLnBrk="0">
        <a:spcBef>
          <a:spcPts val="600"/>
        </a:spcBef>
        <a:buClr>
          <a:schemeClr val="tx2"/>
        </a:buClr>
        <a:buSzPct val="73000"/>
        <a:buFont typeface="Wingdings 2"/>
        <a:buChar char=""/>
        <a:defRPr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latinLnBrk="0">
        <a:spcBef>
          <a:spcPts val="500"/>
        </a:spcBef>
        <a:buClr>
          <a:schemeClr val="accent4"/>
        </a:buClr>
        <a:buSzPct val="80000"/>
        <a:buFont typeface="Wingdings 2"/>
        <a:buChar char=""/>
        <a:defRPr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latinLnBrk="0">
        <a:spcBef>
          <a:spcPts val="400"/>
        </a:spcBef>
        <a:buClr>
          <a:schemeClr val="accent4"/>
        </a:buClr>
        <a:buSzPct val="60000"/>
        <a:buFont typeface="Wingdings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latinLnBrk="0">
        <a:spcBef>
          <a:spcPct val="20000"/>
        </a:spcBef>
        <a:buClr>
          <a:schemeClr val="accent4"/>
        </a:buClr>
        <a:buSzPct val="80000"/>
        <a:buFont typeface="Wingdings 2"/>
        <a:buChar char=""/>
        <a:defRPr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latinLnBrk="0">
        <a:spcBef>
          <a:spcPts val="400"/>
        </a:spcBef>
        <a:buClr>
          <a:schemeClr val="accent4"/>
        </a:buClr>
        <a:buSzPct val="70000"/>
        <a:buFont typeface="Wingdings"/>
        <a:buChar char="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latinLnBrk="0">
        <a:spcBef>
          <a:spcPts val="400"/>
        </a:spcBef>
        <a:buClr>
          <a:schemeClr val="accent4"/>
        </a:buClr>
        <a:buSzPct val="80000"/>
        <a:buFont typeface="Wingdings 2"/>
        <a:buChar char=""/>
        <a:defRPr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latinLnBrk="0">
        <a:spcBef>
          <a:spcPct val="20000"/>
        </a:spcBef>
        <a:buClr>
          <a:schemeClr val="accent4"/>
        </a:buClr>
        <a:buSzPct val="80000"/>
        <a:buFont typeface="Wingdings 2"/>
        <a:buChar char="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latinLnBrk="0">
        <a:spcBef>
          <a:spcPts val="300"/>
        </a:spcBef>
        <a:buClr>
          <a:schemeClr val="accent4"/>
        </a:buClr>
        <a:buSzPct val="100000"/>
        <a:buChar char="•"/>
        <a:defRPr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latinLnBrk="0">
        <a:spcBef>
          <a:spcPct val="20000"/>
        </a:spcBef>
        <a:buClr>
          <a:schemeClr val="accent4"/>
        </a:buClr>
        <a:buSzPct val="100000"/>
        <a:buFont typeface="Wingdings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 Alpine Ski Hous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Alpine Ski House</a:t>
            </a:r>
          </a:p>
        </p:txBody>
      </p:sp>
      <p:sp>
        <p:nvSpPr>
          <p:cNvPr id="3" name="Subtitle 2" descr="The subtitle reads: Seasonal Results" title="Title slide subtitle text box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Seasonal Results</a:t>
            </a:r>
          </a:p>
        </p:txBody>
      </p:sp>
    </p:spTree>
    <p:extLst>
      <p:ext uri="{BB962C8B-B14F-4D97-AF65-F5344CB8AC3E}">
        <p14:creationId xmlns:p14="http://schemas.microsoft.com/office/powerpoint/2010/main" val="194876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lide title text box that reads Seasonal Highlights: 2017-201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Seasonal Highlights: 2017-2018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Y2Y revenues up 15%</a:t>
            </a:r>
          </a:p>
          <a:p>
            <a:r>
              <a:rPr lang="en-US" dirty="0"/>
              <a:t>Operating expenses remained flat</a:t>
            </a:r>
          </a:p>
          <a:p>
            <a:r>
              <a:rPr lang="en-US" dirty="0"/>
              <a:t>Only 5% employee turnover</a:t>
            </a:r>
          </a:p>
          <a:p>
            <a:r>
              <a:rPr lang="en-US" dirty="0"/>
              <a:t>Restaurant operations offset ski-lift downturn</a:t>
            </a:r>
          </a:p>
          <a:p>
            <a:r>
              <a:rPr lang="en-US" dirty="0"/>
              <a:t>Improvement loans paid off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7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lide title text box that reads: 2017-2018 Seasonal Revenues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2017-2018 Seasonal Revenues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66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7B2F6B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100000" t="10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6B80BC1B-DE9B-4A85-A087-1A68D9E09577}"/>
</file>

<file path=customXml/itemProps2.xml><?xml version="1.0" encoding="utf-8"?>
<ds:datastoreItem xmlns:ds="http://schemas.openxmlformats.org/officeDocument/2006/customXml" ds:itemID="{E5766FD9-DC2C-4EF3-A2FD-3FF7D964B759}"/>
</file>

<file path=customXml/itemProps3.xml><?xml version="1.0" encoding="utf-8"?>
<ds:datastoreItem xmlns:ds="http://schemas.openxmlformats.org/officeDocument/2006/customXml" ds:itemID="{196D3D96-3AB7-4151-9230-062C3F66A0C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Trebuchet MS</vt:lpstr>
      <vt:lpstr>Wingdings</vt:lpstr>
      <vt:lpstr>Wingdings 2</vt:lpstr>
      <vt:lpstr>Opulent</vt:lpstr>
      <vt:lpstr>Alpine Ski House</vt:lpstr>
      <vt:lpstr>Seasonal Highlights: 2017-2018</vt:lpstr>
      <vt:lpstr>2017-2018 Seasonal Revenues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2018-09-21T02:47:03Z</dcterms:created>
  <dcterms:modified xsi:type="dcterms:W3CDTF">2018-09-21T02:47:06Z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