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4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3-Day Package Price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Year 1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Lift Pass</c:v>
                </c:pt>
                <c:pt idx="1">
                  <c:v>Rental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75</c:v>
                </c:pt>
                <c:pt idx="1">
                  <c:v>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96-4B8F-B0D1-6B5CE3D277C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Year 2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Lift Pass</c:v>
                </c:pt>
                <c:pt idx="1">
                  <c:v>Rental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90</c:v>
                </c:pt>
                <c:pt idx="1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96-4B8F-B0D1-6B5CE3D277C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Year 3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Lift Pass</c:v>
                </c:pt>
                <c:pt idx="1">
                  <c:v>Rental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115</c:v>
                </c:pt>
                <c:pt idx="1">
                  <c:v>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96-4B8F-B0D1-6B5CE3D277C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Year 4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Lift Pass</c:v>
                </c:pt>
                <c:pt idx="1">
                  <c:v>Rental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125</c:v>
                </c:pt>
                <c:pt idx="1">
                  <c:v>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BBF-4ABF-8BA6-4C31642523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6153680"/>
        <c:axId val="306154072"/>
      </c:barChart>
      <c:catAx>
        <c:axId val="306153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06154072"/>
        <c:crosses val="autoZero"/>
        <c:auto val="1"/>
        <c:lblAlgn val="ctr"/>
        <c:lblOffset val="100"/>
        <c:noMultiLvlLbl val="0"/>
      </c:catAx>
      <c:valAx>
        <c:axId val="306154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61536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C851-A224-4365-90B1-F62D09047A2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4653-BCCD-4952-847E-F606B156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83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C851-A224-4365-90B1-F62D09047A2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4653-BCCD-4952-847E-F606B156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84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C851-A224-4365-90B1-F62D09047A2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4653-BCCD-4952-847E-F606B156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53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C851-A224-4365-90B1-F62D09047A2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4653-BCCD-4952-847E-F606B156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74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C851-A224-4365-90B1-F62D09047A2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4653-BCCD-4952-847E-F606B156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52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C851-A224-4365-90B1-F62D09047A2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4653-BCCD-4952-847E-F606B156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977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C851-A224-4365-90B1-F62D09047A2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4653-BCCD-4952-847E-F606B156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575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C851-A224-4365-90B1-F62D09047A2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4653-BCCD-4952-847E-F606B156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488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C851-A224-4365-90B1-F62D09047A2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4653-BCCD-4952-847E-F606B156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21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C851-A224-4365-90B1-F62D09047A2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4653-BCCD-4952-847E-F606B156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19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C851-A224-4365-90B1-F62D09047A2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4653-BCCD-4952-847E-F606B156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24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6C851-A224-4365-90B1-F62D09047A2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24653-BCCD-4952-847E-F606B156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03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Alpine Ski House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Price Increases: 2016–2018</a:t>
            </a:r>
          </a:p>
        </p:txBody>
      </p:sp>
    </p:spTree>
    <p:extLst>
      <p:ext uri="{BB962C8B-B14F-4D97-AF65-F5344CB8AC3E}">
        <p14:creationId xmlns:p14="http://schemas.microsoft.com/office/powerpoint/2010/main" val="1485565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descr="The slide title reads: Average 3-Day Package Prices" title="Slide title text box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3-Day Package Prices</a:t>
            </a:r>
          </a:p>
        </p:txBody>
      </p:sp>
      <p:graphicFrame>
        <p:nvGraphicFramePr>
          <p:cNvPr id="4" name="Content Placeholder 3" descr="Three-day package prices column chart&#10;&#10;Eight-column chart showing three-day package prices over four years for both lift passes and rental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2617364"/>
              </p:ext>
            </p:extLst>
          </p:nvPr>
        </p:nvGraphicFramePr>
        <p:xfrm>
          <a:off x="1600200" y="1481138"/>
          <a:ext cx="6675120" cy="3776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9236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5131D87C-BA6D-4374-9666-17CF62468A5B}"/>
</file>

<file path=customXml/itemProps2.xml><?xml version="1.0" encoding="utf-8"?>
<ds:datastoreItem xmlns:ds="http://schemas.openxmlformats.org/officeDocument/2006/customXml" ds:itemID="{4249CB78-14C3-4F8C-B732-8A60CBD004F4}"/>
</file>

<file path=customXml/itemProps3.xml><?xml version="1.0" encoding="utf-8"?>
<ds:datastoreItem xmlns:ds="http://schemas.openxmlformats.org/officeDocument/2006/customXml" ds:itemID="{56E4B3AD-B1E5-458E-BA5C-03A41EE209A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Alpine Ski House</vt:lpstr>
      <vt:lpstr>Average 3-Day Package Prices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2018-09-21T02:45:12Z</dcterms:created>
  <dcterms:modified xsi:type="dcterms:W3CDTF">2018-09-21T02:45:16Z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