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766A2-89BC-4305-91BB-6F772E43B6A1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DE96C-65F9-468B-A2DB-669B5A126FB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5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766A2-89BC-4305-91BB-6F772E43B6A1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DE96C-65F9-468B-A2DB-669B5A126FB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2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r"/>
            <a:fld id="{88B766A2-89BC-4305-91BB-6F772E43B6A1}" type="datetimeFigureOut">
              <a:rPr lang="en-US" smtClean="0"/>
              <a:pPr algn="r"/>
              <a:t>9/20/2018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ctr"/>
            <a:fld id="{C38DE96C-65F9-468B-A2DB-669B5A126FB5}" type="slidenum">
              <a:rPr lang="en-US" smtClean="0"/>
              <a:pPr algn="l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78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Tailspin Toys</a:t>
            </a:r>
          </a:p>
        </p:txBody>
      </p:sp>
      <p:sp>
        <p:nvSpPr>
          <p:cNvPr id="3" name="Subtitle 2" descr="Text box with slide subtitle that reads Maintenance Upgrades to Assembly Area #1.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Maintenance Upgrades to Assembly Area #1</a:t>
            </a:r>
          </a:p>
        </p:txBody>
      </p:sp>
    </p:spTree>
    <p:extLst>
      <p:ext uri="{BB962C8B-B14F-4D97-AF65-F5344CB8AC3E}">
        <p14:creationId xmlns:p14="http://schemas.microsoft.com/office/powerpoint/2010/main" val="139376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Upgrades</a:t>
            </a:r>
          </a:p>
        </p:txBody>
      </p:sp>
    </p:spTree>
    <p:extLst>
      <p:ext uri="{BB962C8B-B14F-4D97-AF65-F5344CB8AC3E}">
        <p14:creationId xmlns:p14="http://schemas.microsoft.com/office/powerpoint/2010/main" val="15475407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33621286-7066-48D8-B562-C8028D5A83AB}"/>
</file>

<file path=customXml/itemProps2.xml><?xml version="1.0" encoding="utf-8"?>
<ds:datastoreItem xmlns:ds="http://schemas.openxmlformats.org/officeDocument/2006/customXml" ds:itemID="{97FA0D54-ED00-41F4-87B4-4E7FDDA5408E}"/>
</file>

<file path=customXml/itemProps3.xml><?xml version="1.0" encoding="utf-8"?>
<ds:datastoreItem xmlns:ds="http://schemas.openxmlformats.org/officeDocument/2006/customXml" ds:itemID="{9E191164-2C8D-477F-BE1D-566EC035548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Tailspin Toys</vt:lpstr>
      <vt:lpstr>Required Upgrades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2018-09-18T22:21:54Z</dcterms:created>
  <dcterms:modified xsi:type="dcterms:W3CDTF">2018-09-21T03:56:11Z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