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sz="3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57E6E4-2F7F-4F2C-BBF5-EB86D28F3E11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14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E09AC2-FEA9-45E7-BBD6-C9C98B7C118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35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7AA6D-28D0-4D09-BE30-E2A2C6D6D9DE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11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838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6F2B325-44A7-45DD-8B27-2418D93A07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9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Fabrikam, Inc.</a:t>
            </a:r>
          </a:p>
        </p:txBody>
      </p:sp>
      <p:sp>
        <p:nvSpPr>
          <p:cNvPr id="3" name="Subtitle 2" descr="Text box with slide subtitle that reads Substation Maintenance.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Substation Maintenance</a:t>
            </a:r>
          </a:p>
        </p:txBody>
      </p:sp>
    </p:spTree>
    <p:extLst>
      <p:ext uri="{BB962C8B-B14F-4D97-AF65-F5344CB8AC3E}">
        <p14:creationId xmlns:p14="http://schemas.microsoft.com/office/powerpoint/2010/main" val="223699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Issues</a:t>
            </a:r>
          </a:p>
        </p:txBody>
      </p:sp>
      <p:sp>
        <p:nvSpPr>
          <p:cNvPr id="3" name="Content Placeholder 2" descr="Text box that contains seven bulleted list items. From top to bottom, the bullets read:&#10;Transformer rebuilds&#10;Cleaning and sealing&#10;Connection repair&#10;Security upgrades&#10;Improved lighting&#10;Alarm tests&#10;Parts replacement as needed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Transformer rebuilds</a:t>
            </a:r>
          </a:p>
          <a:p>
            <a:r>
              <a:rPr lang="en-US" dirty="0"/>
              <a:t>Cleaning and sealing</a:t>
            </a:r>
          </a:p>
          <a:p>
            <a:r>
              <a:rPr lang="en-US" dirty="0"/>
              <a:t>Connection repair</a:t>
            </a:r>
          </a:p>
          <a:p>
            <a:r>
              <a:rPr lang="en-US" dirty="0"/>
              <a:t>Security upgrades</a:t>
            </a:r>
          </a:p>
          <a:p>
            <a:r>
              <a:rPr lang="en-US" dirty="0"/>
              <a:t>Improved lighting</a:t>
            </a:r>
          </a:p>
          <a:p>
            <a:r>
              <a:rPr lang="en-US" dirty="0"/>
              <a:t>Alarm tests</a:t>
            </a:r>
          </a:p>
          <a:p>
            <a:r>
              <a:rPr lang="en-US" dirty="0"/>
              <a:t>Parts replacement as needed</a:t>
            </a:r>
          </a:p>
        </p:txBody>
      </p:sp>
    </p:spTree>
    <p:extLst>
      <p:ext uri="{BB962C8B-B14F-4D97-AF65-F5344CB8AC3E}">
        <p14:creationId xmlns:p14="http://schemas.microsoft.com/office/powerpoint/2010/main" val="90157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Schedule</a:t>
            </a:r>
          </a:p>
        </p:txBody>
      </p:sp>
    </p:spTree>
    <p:extLst>
      <p:ext uri="{BB962C8B-B14F-4D97-AF65-F5344CB8AC3E}">
        <p14:creationId xmlns:p14="http://schemas.microsoft.com/office/powerpoint/2010/main" val="4252106276"/>
      </p:ext>
    </p:extLst>
  </p:cSld>
  <p:clrMapOvr>
    <a:masterClrMapping/>
  </p:clrMapOvr>
</p:sld>
</file>

<file path=ppt/theme/theme1.xml><?xml version="1.0" encoding="utf-8"?>
<a:theme xmlns:a="http://schemas.openxmlformats.org/drawingml/2006/main" name="Blue atom design template">
  <a:themeElements>
    <a:clrScheme name="Office Theme 12">
      <a:dk1>
        <a:srgbClr val="969696"/>
      </a:dk1>
      <a:lt1>
        <a:srgbClr val="FFFFFF"/>
      </a:lt1>
      <a:dk2>
        <a:srgbClr val="99EFF1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7F7F7F"/>
      </a:accent4>
      <a:accent5>
        <a:srgbClr val="DAEDEF"/>
      </a:accent5>
      <a:accent6>
        <a:srgbClr val="2D2D8A"/>
      </a:accent6>
      <a:hlink>
        <a:srgbClr val="009999"/>
      </a:hlink>
      <a:folHlink>
        <a:srgbClr val="6699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FFFFFF"/>
        </a:lt1>
        <a:dk2>
          <a:srgbClr val="87BBDF"/>
        </a:dk2>
        <a:lt2>
          <a:srgbClr val="E3EBF1"/>
        </a:lt2>
        <a:accent1>
          <a:srgbClr val="0099CC"/>
        </a:accent1>
        <a:accent2>
          <a:srgbClr val="468A4B"/>
        </a:accent2>
        <a:accent3>
          <a:srgbClr val="C3DAEC"/>
        </a:accent3>
        <a:accent4>
          <a:srgbClr val="DADADA"/>
        </a:accent4>
        <a:accent5>
          <a:srgbClr val="AACAE2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777777"/>
        </a:dk1>
        <a:lt1>
          <a:srgbClr val="FFFFFF"/>
        </a:lt1>
        <a:dk2>
          <a:srgbClr val="B7B9AF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D8D9D4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E3E5C"/>
        </a:dk1>
        <a:lt1>
          <a:srgbClr val="FFFFFF"/>
        </a:lt1>
        <a:dk2>
          <a:srgbClr val="5C87A4"/>
        </a:dk2>
        <a:lt2>
          <a:srgbClr val="FFFFFF"/>
        </a:lt2>
        <a:accent1>
          <a:srgbClr val="4C8877"/>
        </a:accent1>
        <a:accent2>
          <a:srgbClr val="6666FF"/>
        </a:accent2>
        <a:accent3>
          <a:srgbClr val="B5C3CF"/>
        </a:accent3>
        <a:accent4>
          <a:srgbClr val="DADADA"/>
        </a:accent4>
        <a:accent5>
          <a:srgbClr val="B2C3BD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66"/>
        </a:dk1>
        <a:lt1>
          <a:srgbClr val="FFFFFF"/>
        </a:lt1>
        <a:dk2>
          <a:srgbClr val="1C72E4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BBCE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3366"/>
        </a:dk1>
        <a:lt1>
          <a:srgbClr val="FFFFFF"/>
        </a:lt1>
        <a:dk2>
          <a:srgbClr val="99D3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CAE6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F7EBD"/>
        </a:dk1>
        <a:lt1>
          <a:srgbClr val="D9F8FF"/>
        </a:lt1>
        <a:dk2>
          <a:srgbClr val="336699"/>
        </a:dk2>
        <a:lt2>
          <a:srgbClr val="777777"/>
        </a:lt2>
        <a:accent1>
          <a:srgbClr val="CCECFF"/>
        </a:accent1>
        <a:accent2>
          <a:srgbClr val="579CDB"/>
        </a:accent2>
        <a:accent3>
          <a:srgbClr val="E9FBFF"/>
        </a:accent3>
        <a:accent4>
          <a:srgbClr val="346BA1"/>
        </a:accent4>
        <a:accent5>
          <a:srgbClr val="E2F4FF"/>
        </a:accent5>
        <a:accent6>
          <a:srgbClr val="4E8DC6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A84724"/>
        </a:dk2>
        <a:lt2>
          <a:srgbClr val="DFD293"/>
        </a:lt2>
        <a:accent1>
          <a:srgbClr val="DF7475"/>
        </a:accent1>
        <a:accent2>
          <a:srgbClr val="5C8FC2"/>
        </a:accent2>
        <a:accent3>
          <a:srgbClr val="D1B1AC"/>
        </a:accent3>
        <a:accent4>
          <a:srgbClr val="DADADA"/>
        </a:accent4>
        <a:accent5>
          <a:srgbClr val="ECBCBD"/>
        </a:accent5>
        <a:accent6>
          <a:srgbClr val="5381B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3E3E5C"/>
        </a:dk1>
        <a:lt1>
          <a:srgbClr val="C2FEE1"/>
        </a:lt1>
        <a:dk2>
          <a:srgbClr val="0066CC"/>
        </a:dk2>
        <a:lt2>
          <a:srgbClr val="CCECFF"/>
        </a:lt2>
        <a:accent1>
          <a:srgbClr val="3C9698"/>
        </a:accent1>
        <a:accent2>
          <a:srgbClr val="6666FF"/>
        </a:accent2>
        <a:accent3>
          <a:srgbClr val="AAB8E2"/>
        </a:accent3>
        <a:accent4>
          <a:srgbClr val="A5D9C0"/>
        </a:accent4>
        <a:accent5>
          <a:srgbClr val="AFC9CA"/>
        </a:accent5>
        <a:accent6>
          <a:srgbClr val="5C5CE7"/>
        </a:accent6>
        <a:hlink>
          <a:srgbClr val="99CCFF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969696"/>
        </a:dk1>
        <a:lt1>
          <a:srgbClr val="FFFFFF"/>
        </a:lt1>
        <a:dk2>
          <a:srgbClr val="0099CC"/>
        </a:dk2>
        <a:lt2>
          <a:srgbClr val="969696"/>
        </a:lt2>
        <a:accent1>
          <a:srgbClr val="D2F8B8"/>
        </a:accent1>
        <a:accent2>
          <a:srgbClr val="CCCC00"/>
        </a:accent2>
        <a:accent3>
          <a:srgbClr val="FFFFFF"/>
        </a:accent3>
        <a:accent4>
          <a:srgbClr val="7F7F7F"/>
        </a:accent4>
        <a:accent5>
          <a:srgbClr val="E5FBD8"/>
        </a:accent5>
        <a:accent6>
          <a:srgbClr val="B9B900"/>
        </a:accent6>
        <a:hlink>
          <a:srgbClr val="00CC99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CCFFCC"/>
        </a:dk1>
        <a:lt1>
          <a:srgbClr val="FFFFFF"/>
        </a:lt1>
        <a:dk2>
          <a:srgbClr val="9BD9FF"/>
        </a:dk2>
        <a:lt2>
          <a:srgbClr val="808080"/>
        </a:lt2>
        <a:accent1>
          <a:srgbClr val="6DB6FF"/>
        </a:accent1>
        <a:accent2>
          <a:srgbClr val="CCFFCC"/>
        </a:accent2>
        <a:accent3>
          <a:srgbClr val="FFFFFF"/>
        </a:accent3>
        <a:accent4>
          <a:srgbClr val="AEDAAE"/>
        </a:accent4>
        <a:accent5>
          <a:srgbClr val="BAD7FF"/>
        </a:accent5>
        <a:accent6>
          <a:srgbClr val="B9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EAEAEA"/>
        </a:dk1>
        <a:lt1>
          <a:srgbClr val="FFFFFF"/>
        </a:lt1>
        <a:dk2>
          <a:srgbClr val="EAEAEA"/>
        </a:dk2>
        <a:lt2>
          <a:srgbClr val="333333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C8C8C8"/>
        </a:accent4>
        <a:accent5>
          <a:srgbClr val="D5D5D5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969696"/>
        </a:dk1>
        <a:lt1>
          <a:srgbClr val="FFFFFF"/>
        </a:lt1>
        <a:dk2>
          <a:srgbClr val="99EFF1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7F7F7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A3E0FE22-8A0F-478D-B456-D0C965B2EB23}"/>
</file>

<file path=customXml/itemProps2.xml><?xml version="1.0" encoding="utf-8"?>
<ds:datastoreItem xmlns:ds="http://schemas.openxmlformats.org/officeDocument/2006/customXml" ds:itemID="{B19D79E3-F2CE-430F-A901-F44ADFE6A87D}"/>
</file>

<file path=customXml/itemProps3.xml><?xml version="1.0" encoding="utf-8"?>
<ds:datastoreItem xmlns:ds="http://schemas.openxmlformats.org/officeDocument/2006/customXml" ds:itemID="{3D3EA049-2769-4F55-AEC9-89F8F6C698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Arial Black</vt:lpstr>
      <vt:lpstr>Blue atom design template</vt:lpstr>
      <vt:lpstr>Fabrikam, Inc.</vt:lpstr>
      <vt:lpstr>Maintenance Issues</vt:lpstr>
      <vt:lpstr>Maintenance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2018-09-18T21:30:03Z</dcterms:created>
  <dcterms:modified xsi:type="dcterms:W3CDTF">2018-09-21T03:55:20Z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