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6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7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4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1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1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4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5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7C44D-701D-49C4-8583-B3E08E5CA557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09C9F-2A71-483C-910E-6BC113733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1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Woodgrove Bank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Vendor Bids for New ATMs</a:t>
            </a:r>
          </a:p>
        </p:txBody>
      </p:sp>
    </p:spTree>
    <p:extLst>
      <p:ext uri="{BB962C8B-B14F-4D97-AF65-F5344CB8AC3E}">
        <p14:creationId xmlns:p14="http://schemas.microsoft.com/office/powerpoint/2010/main" val="377058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Bids</a:t>
            </a:r>
          </a:p>
        </p:txBody>
      </p:sp>
      <p:graphicFrame>
        <p:nvGraphicFramePr>
          <p:cNvPr id="4" name="Content Placeholder 3" descr="Table listing an overview of bids from five companies across model, price, price holds, and warranty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386675"/>
              </p:ext>
            </p:extLst>
          </p:nvPr>
        </p:nvGraphicFramePr>
        <p:xfrm>
          <a:off x="816822" y="2057400"/>
          <a:ext cx="751035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2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 Holds</a:t>
                      </a:r>
                      <a:r>
                        <a:rPr lang="en-US" baseline="0" dirty="0"/>
                        <a:t> (days)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Warranty (years)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Contoso, Ltd.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$98,500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Adatum Corporation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1515TG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$101,800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Fabrikam, Inc.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$99,000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Trey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$100,250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VanArsdel, Ltd.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TT7809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$95,700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87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908DE180-62C4-4697-A7EA-A60E72A07267}"/>
</file>

<file path=customXml/itemProps2.xml><?xml version="1.0" encoding="utf-8"?>
<ds:datastoreItem xmlns:ds="http://schemas.openxmlformats.org/officeDocument/2006/customXml" ds:itemID="{DF19066C-2560-4A09-8435-066B333CAB24}"/>
</file>

<file path=customXml/itemProps3.xml><?xml version="1.0" encoding="utf-8"?>
<ds:datastoreItem xmlns:ds="http://schemas.openxmlformats.org/officeDocument/2006/customXml" ds:itemID="{84A43BC8-F4C2-4658-BFB9-38757736864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Woodgrove Bank</vt:lpstr>
      <vt:lpstr>Overview of Bids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2018-09-21T03:52:55Z</dcterms:created>
  <dcterms:modified xsi:type="dcterms:W3CDTF">2018-09-21T03:53:00Z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