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3985-1998-4513-A50E-82AC27FB5C39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46658-CDDB-435A-82BD-83D72443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Woodgrove Bank</a:t>
            </a:r>
          </a:p>
        </p:txBody>
      </p:sp>
      <p:sp>
        <p:nvSpPr>
          <p:cNvPr id="3" name="Subtitle 2" descr="Text box with subtitle that reads Current and Proposed ATM Activity.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Current and Proposed ATM Activity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275 ATMs currently installed</a:t>
            </a:r>
          </a:p>
          <a:p>
            <a:r>
              <a:rPr lang="en-US" dirty="0"/>
              <a:t>ATM locations in Central City and five surrounding counties</a:t>
            </a:r>
          </a:p>
          <a:p>
            <a:r>
              <a:rPr lang="en-US" dirty="0"/>
              <a:t>Average 120 daily transactions per ATM</a:t>
            </a:r>
          </a:p>
          <a:p>
            <a:r>
              <a:rPr lang="en-US" dirty="0"/>
              <a:t>Revenues up 17% per year, on average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Common ATM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Withdraw cash &gt;$100</a:t>
            </a:r>
          </a:p>
          <a:p>
            <a:r>
              <a:rPr lang="en-US" dirty="0"/>
              <a:t>Verify account balance</a:t>
            </a:r>
          </a:p>
          <a:p>
            <a:r>
              <a:rPr lang="en-US" dirty="0"/>
              <a:t>Transfer between accounts</a:t>
            </a:r>
          </a:p>
          <a:p>
            <a:r>
              <a:rPr lang="en-US" dirty="0"/>
              <a:t>Withdraw cash &gt;$250</a:t>
            </a:r>
          </a:p>
          <a:p>
            <a:r>
              <a:rPr lang="en-US" dirty="0"/>
              <a:t>Deposit cash</a:t>
            </a:r>
          </a:p>
          <a:p>
            <a:r>
              <a:rPr lang="en-US" dirty="0"/>
              <a:t>Deposit personal checks</a:t>
            </a:r>
          </a:p>
          <a:p>
            <a:r>
              <a:rPr lang="en-US" dirty="0"/>
              <a:t>Deposit business receipts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Top Six Locations</a:t>
            </a:r>
          </a:p>
        </p:txBody>
      </p:sp>
      <p:graphicFrame>
        <p:nvGraphicFramePr>
          <p:cNvPr id="5" name="Content Placeholder 4" descr="Table of Current Top Six Locations. The column headings from left to right are Location, Monthly Transaction Value, and Monthly Fee Revenue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625014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Monthly Transaction Value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Monthly Fee Revenue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Chestnut Mall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$1,700,000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 Birch Shopping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$198,000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 Maple Lake Mall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$1,050,000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$164,000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 Willow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$934,000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 Walnut Shoppes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$859,000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 Oak 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C5A3D637-C5C1-487B-83B7-A26F91130382}"/>
</file>

<file path=customXml/itemProps2.xml><?xml version="1.0" encoding="utf-8"?>
<ds:datastoreItem xmlns:ds="http://schemas.openxmlformats.org/officeDocument/2006/customXml" ds:itemID="{8160A40F-3105-4EB7-BC7D-A8AE3607E38E}"/>
</file>

<file path=customXml/itemProps3.xml><?xml version="1.0" encoding="utf-8"?>
<ds:datastoreItem xmlns:ds="http://schemas.openxmlformats.org/officeDocument/2006/customXml" ds:itemID="{C06C683D-78C5-461B-A191-336D932851E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Woodgrove Bank</vt:lpstr>
      <vt:lpstr>Overview</vt:lpstr>
      <vt:lpstr>Most Common ATM Uses</vt:lpstr>
      <vt:lpstr>Current Top Six 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2018-05-09T04:54:06Z</dcterms:created>
  <dcterms:modified xsi:type="dcterms:W3CDTF">2018-09-21T03:48:35Z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