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193BA-75CF-4802-A3B3-9C7E5732C81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96D8-92F2-4C23-B95F-3D93D715B3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Extends basic warranty by 1 year</a:t>
            </a:r>
          </a:p>
          <a:p>
            <a:r>
              <a:rPr lang="en-US" dirty="0"/>
              <a:t>Extends power train coverage to 5 years or 72,000 miles</a:t>
            </a:r>
          </a:p>
          <a:p>
            <a:r>
              <a:rPr lang="en-US" dirty="0"/>
              <a:t>Lifetime roadside assistance</a:t>
            </a:r>
          </a:p>
          <a:p>
            <a:pPr lvl="1"/>
            <a:r>
              <a:rPr lang="en-US" dirty="0"/>
              <a:t>Free towing up to 40 miles</a:t>
            </a:r>
          </a:p>
          <a:p>
            <a:pPr lvl="1"/>
            <a:r>
              <a:rPr lang="en-US" dirty="0"/>
              <a:t>Free jump-starting and tire changes</a:t>
            </a:r>
          </a:p>
          <a:p>
            <a:r>
              <a:rPr lang="en-US" dirty="0"/>
              <a:t>Basic maintenance services are free up to 72,000 miles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Silver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Extends basic warranty by 3 years</a:t>
            </a:r>
          </a:p>
          <a:p>
            <a:r>
              <a:rPr lang="en-US" dirty="0"/>
              <a:t>Extends power train coverage to 7 years or 85,000 miles</a:t>
            </a:r>
          </a:p>
          <a:p>
            <a:r>
              <a:rPr lang="en-US" dirty="0"/>
              <a:t>Silver roadside assistance: basic plan plus</a:t>
            </a:r>
          </a:p>
          <a:p>
            <a:pPr lvl="1"/>
            <a:r>
              <a:rPr lang="en-US" dirty="0"/>
              <a:t>Free loaner car</a:t>
            </a:r>
          </a:p>
          <a:p>
            <a:pPr lvl="1"/>
            <a:r>
              <a:rPr lang="en-US" dirty="0"/>
              <a:t>Trip disruption/delay insurance up to $5,000</a:t>
            </a:r>
          </a:p>
          <a:p>
            <a:r>
              <a:rPr lang="en-US" dirty="0"/>
              <a:t>Basic maintenance services are free up to 85,000 miles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Gold </a:t>
            </a:r>
            <a:r>
              <a:rPr lang="en-US" dirty="0"/>
              <a:t>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Extends basic warranty by 5 years</a:t>
            </a:r>
          </a:p>
          <a:p>
            <a:r>
              <a:rPr lang="en-US" dirty="0"/>
              <a:t>Extends power train coverage to 10 years or 120,000 miles</a:t>
            </a:r>
          </a:p>
          <a:p>
            <a:r>
              <a:rPr lang="en-US" dirty="0"/>
              <a:t>Gold roadside assistance: Silver plan plus</a:t>
            </a:r>
          </a:p>
          <a:p>
            <a:pPr lvl="1"/>
            <a:r>
              <a:rPr lang="en-US" dirty="0"/>
              <a:t>Tire insurance; free replacement of damaged tires</a:t>
            </a:r>
          </a:p>
          <a:p>
            <a:pPr lvl="1"/>
            <a:r>
              <a:rPr lang="en-US" dirty="0"/>
              <a:t>Free replacement of damaged windshield</a:t>
            </a:r>
          </a:p>
          <a:p>
            <a:r>
              <a:rPr lang="en-US" dirty="0"/>
              <a:t>Basic maintenance services are free up to 120,000 miles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136C6C65-33E8-4FEC-B985-E15371427B39}"/>
</file>

<file path=customXml/itemProps2.xml><?xml version="1.0" encoding="utf-8"?>
<ds:datastoreItem xmlns:ds="http://schemas.openxmlformats.org/officeDocument/2006/customXml" ds:itemID="{BF705E50-AC2A-4F06-B663-E387AD3907B0}"/>
</file>

<file path=customXml/itemProps3.xml><?xml version="1.0" encoding="utf-8"?>
<ds:datastoreItem xmlns:ds="http://schemas.openxmlformats.org/officeDocument/2006/customXml" ds:itemID="{22D3BBAC-EAE9-46D6-974E-DE87AACE3B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Standard Plan</vt:lpstr>
      <vt:lpstr>Silver Plan</vt:lpstr>
      <vt:lpstr>Gold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2018-09-18T20:57:16Z</dcterms:created>
  <dcterms:modified xsi:type="dcterms:W3CDTF">2018-09-18T20:57:20Z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