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84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93BA-75CF-4802-A3B3-9C7E5732C814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96D8-92F2-4C23-B95F-3D93D715B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93BA-75CF-4802-A3B3-9C7E5732C814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96D8-92F2-4C23-B95F-3D93D715B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add 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93BA-75CF-4802-A3B3-9C7E5732C814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96D8-92F2-4C23-B95F-3D93D715B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93BA-75CF-4802-A3B3-9C7E5732C814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96D8-92F2-4C23-B95F-3D93D715B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93BA-75CF-4802-A3B3-9C7E5732C814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96D8-92F2-4C23-B95F-3D93D715B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93BA-75CF-4802-A3B3-9C7E5732C814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96D8-92F2-4C23-B95F-3D93D715B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93BA-75CF-4802-A3B3-9C7E5732C814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96D8-92F2-4C23-B95F-3D93D715B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93BA-75CF-4802-A3B3-9C7E5732C814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96D8-92F2-4C23-B95F-3D93D715B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93BA-75CF-4802-A3B3-9C7E5732C814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96D8-92F2-4C23-B95F-3D93D715B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93BA-75CF-4802-A3B3-9C7E5732C814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96D8-92F2-4C23-B95F-3D93D715B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193BA-75CF-4802-A3B3-9C7E5732C814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096D8-92F2-4C23-B95F-3D93D715B3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193BA-75CF-4802-A3B3-9C7E5732C814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096D8-92F2-4C23-B95F-3D93D715B3A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Extends basic warranty by 1 year</a:t>
            </a:r>
          </a:p>
          <a:p>
            <a:r>
              <a:rPr lang="en-US" dirty="0"/>
              <a:t>Extends power train coverage to 5 years or 72,000 miles</a:t>
            </a:r>
          </a:p>
          <a:p>
            <a:r>
              <a:rPr lang="en-US" dirty="0"/>
              <a:t>Lifetime roadside assistance</a:t>
            </a:r>
          </a:p>
          <a:p>
            <a:pPr lvl="1"/>
            <a:r>
              <a:rPr lang="en-US" dirty="0"/>
              <a:t>Free towing up to 40 miles</a:t>
            </a:r>
          </a:p>
          <a:p>
            <a:pPr lvl="1"/>
            <a:r>
              <a:rPr lang="en-US" dirty="0"/>
              <a:t>Free jump-starting and tire changes</a:t>
            </a:r>
          </a:p>
          <a:p>
            <a:r>
              <a:rPr lang="en-US" dirty="0"/>
              <a:t>Basic maintenance services are free up to 72,000 miles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Silver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Extends basic warranty by 3 years</a:t>
            </a:r>
          </a:p>
          <a:p>
            <a:r>
              <a:rPr lang="en-US" dirty="0"/>
              <a:t>Extends power train coverage to 7 years or 85,000 miles</a:t>
            </a:r>
          </a:p>
          <a:p>
            <a:r>
              <a:rPr lang="en-US" dirty="0"/>
              <a:t>Silver roadside assistance: basic plan plus</a:t>
            </a:r>
          </a:p>
          <a:p>
            <a:pPr lvl="1"/>
            <a:r>
              <a:rPr lang="en-US" dirty="0"/>
              <a:t>Free loaner car</a:t>
            </a:r>
          </a:p>
          <a:p>
            <a:pPr lvl="1"/>
            <a:r>
              <a:rPr lang="en-US" dirty="0"/>
              <a:t>Trip disruption/delay insurance up to $5,000</a:t>
            </a:r>
          </a:p>
          <a:p>
            <a:r>
              <a:rPr lang="en-US" dirty="0"/>
              <a:t>Basic maintenance services are free up to 85,000 miles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Gold </a:t>
            </a:r>
            <a:r>
              <a:rPr lang="en-US" dirty="0"/>
              <a:t>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Extends basic warranty by 5 years</a:t>
            </a:r>
          </a:p>
          <a:p>
            <a:r>
              <a:rPr lang="en-US" dirty="0"/>
              <a:t>Extends power train coverage to 10 years or 120,000 miles</a:t>
            </a:r>
          </a:p>
          <a:p>
            <a:r>
              <a:rPr lang="en-US" dirty="0"/>
              <a:t>Gold roadside assistance: Silver plan plus</a:t>
            </a:r>
          </a:p>
          <a:p>
            <a:pPr lvl="1"/>
            <a:r>
              <a:rPr lang="en-US" dirty="0"/>
              <a:t>Tire insurance; free replacement of damaged tires</a:t>
            </a:r>
          </a:p>
          <a:p>
            <a:pPr lvl="1"/>
            <a:r>
              <a:rPr lang="en-US" dirty="0"/>
              <a:t>Free replacement of damaged windshield</a:t>
            </a:r>
          </a:p>
          <a:p>
            <a:r>
              <a:rPr lang="en-US" dirty="0"/>
              <a:t>Basic maintenance services are free up to 120,000 miles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DE0FCC1170DD4EA9CF157E6E2FAC08" ma:contentTypeVersion="10" ma:contentTypeDescription="Create a new document." ma:contentTypeScope="" ma:versionID="7e8c1d07bc765572e9e74d76cdee5df1">
  <xsd:schema xmlns:xsd="http://www.w3.org/2001/XMLSchema" xmlns:xs="http://www.w3.org/2001/XMLSchema" xmlns:p="http://schemas.microsoft.com/office/2006/metadata/properties" xmlns:ns2="dc94d77e-d9c2-42fb-a8f5-494b1c2e3696" xmlns:ns3="bfe0bb63-4151-4360-a7b3-42e232e24132" targetNamespace="http://schemas.microsoft.com/office/2006/metadata/properties" ma:root="true" ma:fieldsID="8c6bb19a2d79273bda7e150191a69877" ns2:_="" ns3:_="">
    <xsd:import namespace="dc94d77e-d9c2-42fb-a8f5-494b1c2e3696"/>
    <xsd:import namespace="bfe0bb63-4151-4360-a7b3-42e232e241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Stage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94d77e-d9c2-42fb-a8f5-494b1c2e36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Stage" ma:index="15" nillable="true" ma:displayName="Stage" ma:format="Dropdown" ma:internalName="Stage">
      <xsd:simpleType>
        <xsd:restriction base="dms:Choice">
          <xsd:enumeration value="In progress"/>
          <xsd:enumeration value="Needs srcubbing"/>
          <xsd:enumeration value="Sent to Brandon to do"/>
          <xsd:enumeration value="Ready for OneNote"/>
          <xsd:enumeration value="Added to OneNote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0bb63-4151-4360-a7b3-42e232e2413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ge xmlns="dc94d77e-d9c2-42fb-a8f5-494b1c2e3696">Added to OneNote</Stage>
  </documentManagement>
</p:properties>
</file>

<file path=customXml/itemProps1.xml><?xml version="1.0" encoding="utf-8"?>
<ds:datastoreItem xmlns:ds="http://schemas.openxmlformats.org/officeDocument/2006/customXml" ds:itemID="{136C6C65-33E8-4FEC-B985-E15371427B39}"/>
</file>

<file path=customXml/itemProps2.xml><?xml version="1.0" encoding="utf-8"?>
<ds:datastoreItem xmlns:ds="http://schemas.openxmlformats.org/officeDocument/2006/customXml" ds:itemID="{BF705E50-AC2A-4F06-B663-E387AD3907B0}"/>
</file>

<file path=customXml/itemProps3.xml><?xml version="1.0" encoding="utf-8"?>
<ds:datastoreItem xmlns:ds="http://schemas.openxmlformats.org/officeDocument/2006/customXml" ds:itemID="{22D3BBAC-EAE9-46D6-974E-DE87AACE3B77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Standard Plan</vt:lpstr>
      <vt:lpstr>Silver Plan</vt:lpstr>
      <vt:lpstr>Gold Plan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2018-09-18T20:57:16Z</dcterms:created>
  <dcterms:modified xsi:type="dcterms:W3CDTF">2018-09-18T20:57:20Z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0x010100E8DE0FCC1170DD4EA9CF157E6E2FAC08</vt:lpwstr>
  </property>
</Properties>
</file>