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31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EC8FD-C369-4712-909A-7C90079C8D69}" type="datetimeFigureOut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9/18/2018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E6DB0A-9F88-4A7F-B1D9-06F5F845BA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48018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16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924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84176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403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492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57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767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2152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EC8FD-C369-4712-909A-7C90079C8D69}" type="datetimeFigureOut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ACD433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9/18/2018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ACD433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ACD433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E6DB0A-9F88-4A7F-B1D9-06F5F845BA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77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15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CEC8FD-C369-4712-909A-7C90079C8D69}" type="datetimeFigureOut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ACD433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9/18/2018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ACD433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ACD433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E6DB0A-9F88-4A7F-B1D9-06F5F845BAB8}" type="slidenum"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733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71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487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51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177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49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CEC8FD-C369-4712-909A-7C90079C8D6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6DB0A-9F88-4A7F-B1D9-06F5F845BA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5223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Southridge Video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Special Event Videography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312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Any 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Weddings</a:t>
            </a:r>
          </a:p>
          <a:p>
            <a:r>
              <a:rPr lang="en-US" dirty="0"/>
              <a:t>Anniversaries</a:t>
            </a:r>
          </a:p>
          <a:p>
            <a:r>
              <a:rPr lang="en-US" dirty="0"/>
              <a:t>Birthdays</a:t>
            </a:r>
          </a:p>
          <a:p>
            <a:r>
              <a:rPr lang="en-US" dirty="0"/>
              <a:t>Graduations</a:t>
            </a:r>
          </a:p>
          <a:p>
            <a:r>
              <a:rPr lang="en-US" dirty="0"/>
              <a:t>Recitals</a:t>
            </a:r>
          </a:p>
          <a:p>
            <a:r>
              <a:rPr lang="en-US" dirty="0"/>
              <a:t>Speeches</a:t>
            </a:r>
          </a:p>
          <a:p>
            <a:r>
              <a:rPr lang="en-US" dirty="0"/>
              <a:t>School events</a:t>
            </a:r>
          </a:p>
          <a:p>
            <a:r>
              <a:rPr lang="en-US" dirty="0"/>
              <a:t>Family reunions</a:t>
            </a:r>
          </a:p>
        </p:txBody>
      </p:sp>
      <p:pic>
        <p:nvPicPr>
          <p:cNvPr id="1027" name="Picture 3" descr="Image of a woman in a graduation cap and gown."/>
          <p:cNvPicPr>
            <a:picLocks noChangeAspect="1" noChangeArrowheads="1"/>
          </p:cNvPicPr>
          <p:nvPr/>
        </p:nvPicPr>
        <p:blipFill>
          <a:blip r:embed="rId2"/>
          <a:srcRect b="5556"/>
          <a:stretch>
            <a:fillRect/>
          </a:stretch>
        </p:blipFill>
        <p:spPr bwMode="auto">
          <a:xfrm>
            <a:off x="6324601" y="1600200"/>
            <a:ext cx="3277939" cy="42846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95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the 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digital video and audio</a:t>
            </a:r>
          </a:p>
          <a:p>
            <a:r>
              <a:rPr lang="en-US" dirty="0"/>
              <a:t>High-resolution video available</a:t>
            </a:r>
          </a:p>
          <a:p>
            <a:r>
              <a:rPr lang="en-US" dirty="0"/>
              <a:t>Full stereo sound or 5.1 surround sound</a:t>
            </a:r>
          </a:p>
          <a:p>
            <a:r>
              <a:rPr lang="en-US" dirty="0"/>
              <a:t>Professional-quality lighting for interior or exterior locations</a:t>
            </a:r>
          </a:p>
          <a:p>
            <a:r>
              <a:rPr lang="en-US" dirty="0"/>
              <a:t>Multiple cameras and microphones</a:t>
            </a:r>
          </a:p>
          <a:p>
            <a:r>
              <a:rPr lang="en-US" dirty="0"/>
              <a:t>On-scene wireless direction</a:t>
            </a:r>
          </a:p>
        </p:txBody>
      </p:sp>
    </p:spTree>
    <p:extLst>
      <p:ext uri="{BB962C8B-B14F-4D97-AF65-F5344CB8AC3E}">
        <p14:creationId xmlns:p14="http://schemas.microsoft.com/office/powerpoint/2010/main" val="1129085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and Expertise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Over 40 years in the production business</a:t>
            </a:r>
          </a:p>
          <a:p>
            <a:r>
              <a:rPr lang="en-US" dirty="0"/>
              <a:t>Award-winning videographers</a:t>
            </a:r>
          </a:p>
          <a:p>
            <a:r>
              <a:rPr lang="en-US" dirty="0"/>
              <a:t>Highly trained crew</a:t>
            </a:r>
          </a:p>
          <a:p>
            <a:r>
              <a:rPr lang="en-US" dirty="0"/>
              <a:t>Entire team experienced in film/TV</a:t>
            </a:r>
          </a:p>
          <a:p>
            <a:r>
              <a:rPr lang="en-US" dirty="0"/>
              <a:t>Editors from </a:t>
            </a:r>
            <a:r>
              <a:rPr lang="en-US"/>
              <a:t>top West Coast </a:t>
            </a:r>
            <a:r>
              <a:rPr lang="en-US" dirty="0"/>
              <a:t>universities</a:t>
            </a:r>
          </a:p>
        </p:txBody>
      </p:sp>
    </p:spTree>
    <p:extLst>
      <p:ext uri="{BB962C8B-B14F-4D97-AF65-F5344CB8AC3E}">
        <p14:creationId xmlns:p14="http://schemas.microsoft.com/office/powerpoint/2010/main" val="345989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Videography</a:t>
            </a:r>
          </a:p>
          <a:p>
            <a:r>
              <a:rPr lang="en-US" dirty="0"/>
              <a:t>Audio production</a:t>
            </a:r>
          </a:p>
          <a:p>
            <a:r>
              <a:rPr lang="en-US" dirty="0"/>
              <a:t>Audio and video editing</a:t>
            </a:r>
          </a:p>
          <a:p>
            <a:r>
              <a:rPr lang="en-US" dirty="0"/>
              <a:t>Custom animation</a:t>
            </a:r>
          </a:p>
          <a:p>
            <a:r>
              <a:rPr lang="en-US" dirty="0"/>
              <a:t>Tape and disc duplication</a:t>
            </a:r>
          </a:p>
          <a:p>
            <a:r>
              <a:rPr lang="en-US" dirty="0"/>
              <a:t>Analog-to-digital conversion</a:t>
            </a:r>
          </a:p>
        </p:txBody>
      </p:sp>
    </p:spTree>
    <p:extLst>
      <p:ext uri="{BB962C8B-B14F-4D97-AF65-F5344CB8AC3E}">
        <p14:creationId xmlns:p14="http://schemas.microsoft.com/office/powerpoint/2010/main" val="600138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666D89D7-8C06-4A0B-84EA-7CEFD7DC06EB}"/>
</file>

<file path=customXml/itemProps2.xml><?xml version="1.0" encoding="utf-8"?>
<ds:datastoreItem xmlns:ds="http://schemas.openxmlformats.org/officeDocument/2006/customXml" ds:itemID="{9D430291-4912-426A-A0B1-D78EBDC2B667}"/>
</file>

<file path=customXml/itemProps3.xml><?xml version="1.0" encoding="utf-8"?>
<ds:datastoreItem xmlns:ds="http://schemas.openxmlformats.org/officeDocument/2006/customXml" ds:itemID="{1EA6DFAD-366C-4F43-B049-AEDAFB822BA6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96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Bookman Old Style</vt:lpstr>
      <vt:lpstr>Century Gothic</vt:lpstr>
      <vt:lpstr>Rockwell</vt:lpstr>
      <vt:lpstr>Damask</vt:lpstr>
      <vt:lpstr>Southridge Video</vt:lpstr>
      <vt:lpstr>Capture Any Event</vt:lpstr>
      <vt:lpstr>State of the Art</vt:lpstr>
      <vt:lpstr>Experience and Expertise</vt:lpstr>
      <vt:lpstr>Our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2018-09-18T20:23:59Z</dcterms:created>
  <dcterms:modified xsi:type="dcterms:W3CDTF">2018-09-18T20:24:03Z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