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8C0D48-B999-4977-9E30-3C2F2A2110D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C2886-E5EC-42EE-B48A-72C7768C18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18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8C0D48-B999-4977-9E30-3C2F2A2110D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C2886-E5EC-42EE-B48A-72C7768C18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42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C0D48-B999-4977-9E30-3C2F2A2110D0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C2886-E5EC-42EE-B48A-72C7768C1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Southridge Video</a:t>
            </a:r>
          </a:p>
        </p:txBody>
      </p:sp>
      <p:sp>
        <p:nvSpPr>
          <p:cNvPr id="3" name="Subtitle 2" descr="Text box with subtitle that reads Our Rates.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Our Rates</a:t>
            </a:r>
          </a:p>
        </p:txBody>
      </p:sp>
    </p:spTree>
    <p:extLst>
      <p:ext uri="{BB962C8B-B14F-4D97-AF65-F5344CB8AC3E}">
        <p14:creationId xmlns:p14="http://schemas.microsoft.com/office/powerpoint/2010/main" val="419504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Hourly Rates</a:t>
            </a:r>
          </a:p>
        </p:txBody>
      </p:sp>
      <p:graphicFrame>
        <p:nvGraphicFramePr>
          <p:cNvPr id="5" name="Content Placeholder 4" descr="Table with two columns. The column heading read from left to right as Service and Fee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704953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Videography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Audio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A/V</a:t>
                      </a:r>
                      <a:r>
                        <a:rPr lang="en-US" baseline="0" dirty="0"/>
                        <a:t> Editing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 Animation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Duplication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95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Fee Services</a:t>
            </a:r>
          </a:p>
        </p:txBody>
      </p:sp>
      <p:graphicFrame>
        <p:nvGraphicFramePr>
          <p:cNvPr id="4" name="Content Placeholder 3" descr="Table with two columns. The column heading read from left to right as Service and Fee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131401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Batch Conversion (per batch)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Batch Duplication (per 100 discs)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Lighting Consultation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Light Metering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Equipment</a:t>
                      </a:r>
                      <a:r>
                        <a:rPr lang="en-US" baseline="0" dirty="0"/>
                        <a:t> Calibration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Color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9666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D49EEF90-51D1-4FC7-A8CA-B74D2E8CF690}"/>
</file>

<file path=customXml/itemProps2.xml><?xml version="1.0" encoding="utf-8"?>
<ds:datastoreItem xmlns:ds="http://schemas.openxmlformats.org/officeDocument/2006/customXml" ds:itemID="{3045262C-EE70-4D7F-AB03-2ACBCD421BC3}"/>
</file>

<file path=customXml/itemProps3.xml><?xml version="1.0" encoding="utf-8"?>
<ds:datastoreItem xmlns:ds="http://schemas.openxmlformats.org/officeDocument/2006/customXml" ds:itemID="{AB6159C3-4AD0-4992-8BAD-B5B4A8C685F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Southridge Video</vt:lpstr>
      <vt:lpstr>Hourly Rates</vt:lpstr>
      <vt:lpstr>Flat Fee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2018-09-18T19:55:14Z</dcterms:created>
  <dcterms:modified xsi:type="dcterms:W3CDTF">2018-09-18T19:56:35Z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