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E3D5C-F8E7-4CED-8829-18C529CDFA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2FEF5-850D-48F6-B3F9-C4184D567E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7125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E3D5C-F8E7-4CED-8829-18C529CDFABD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5/7/2018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62FEF5-850D-48F6-B3F9-C4184D567ED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965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E3D5C-F8E7-4CED-8829-18C529CDFABD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FEF5-850D-48F6-B3F9-C4184D567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577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Cable vs. </a:t>
            </a:r>
            <a:r>
              <a:rPr lang="en-US" dirty="0" err="1"/>
              <a:t>Satelite</a:t>
            </a:r>
            <a:r>
              <a:rPr lang="en-US" dirty="0"/>
              <a:t> Television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2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Cable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Cable is </a:t>
            </a:r>
            <a:r>
              <a:rPr lang="en-US" dirty="0" err="1"/>
              <a:t>availble</a:t>
            </a:r>
            <a:r>
              <a:rPr lang="en-US" dirty="0"/>
              <a:t> in most</a:t>
            </a:r>
            <a:r>
              <a:rPr lang="en-US" baseline="0" dirty="0"/>
              <a:t> cities and towns</a:t>
            </a:r>
          </a:p>
          <a:p>
            <a:r>
              <a:rPr lang="en-US" baseline="0" dirty="0"/>
              <a:t>Delivery is not affected by weather</a:t>
            </a:r>
          </a:p>
          <a:p>
            <a:r>
              <a:rPr lang="en-US" baseline="0" dirty="0"/>
              <a:t>Usually no </a:t>
            </a:r>
            <a:r>
              <a:rPr lang="en-US" baseline="0" dirty="0" err="1"/>
              <a:t>no</a:t>
            </a:r>
            <a:r>
              <a:rPr lang="en-US" baseline="0" dirty="0"/>
              <a:t> choice of providers</a:t>
            </a:r>
          </a:p>
          <a:p>
            <a:r>
              <a:rPr lang="en-US" baseline="0" dirty="0"/>
              <a:t>In Central</a:t>
            </a:r>
            <a:r>
              <a:rPr lang="en-US" dirty="0"/>
              <a:t> Florida, </a:t>
            </a:r>
            <a:r>
              <a:rPr lang="en-US" baseline="0" dirty="0"/>
              <a:t>service is provided by </a:t>
            </a:r>
            <a:r>
              <a:rPr lang="en-US" baseline="0" dirty="0" err="1"/>
              <a:t>Relecloud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654182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Satellite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Satellite is</a:t>
            </a:r>
            <a:r>
              <a:rPr lang="en-US" baseline="0" dirty="0"/>
              <a:t> available even in rural areas</a:t>
            </a:r>
          </a:p>
          <a:p>
            <a:r>
              <a:rPr lang="en-US" baseline="0" dirty="0"/>
              <a:t>More than one provider available</a:t>
            </a:r>
          </a:p>
          <a:p>
            <a:r>
              <a:rPr lang="en-US" baseline="0" dirty="0"/>
              <a:t>Costs may be lower than </a:t>
            </a:r>
            <a:r>
              <a:rPr lang="en-US" baseline="0" dirty="0" err="1"/>
              <a:t>cablle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2017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70A879EE-ACA1-4CE9-9331-156F4E3364C0}"/>
</file>

<file path=customXml/itemProps2.xml><?xml version="1.0" encoding="utf-8"?>
<ds:datastoreItem xmlns:ds="http://schemas.openxmlformats.org/officeDocument/2006/customXml" ds:itemID="{6E92B2D4-B0BE-40DB-8D52-B7BA9ADFF4F7}"/>
</file>

<file path=customXml/itemProps3.xml><?xml version="1.0" encoding="utf-8"?>
<ds:datastoreItem xmlns:ds="http://schemas.openxmlformats.org/officeDocument/2006/customXml" ds:itemID="{69BAA10B-93E5-4D69-A73E-76A2C9E05DF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Cable vs. Satelite Television</vt:lpstr>
      <vt:lpstr>Cable Overview</vt:lpstr>
      <vt:lpstr>Satellite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Cable vs. Satelite Television</dc:title>
  <dc:creator>Maria Cameron</dc:creator>
  <cp:lastModifiedBy>Maria Cameron</cp:lastModifiedBy>
  <cp:revision>1</cp:revision>
  <dcterms:created xsi:type="dcterms:W3CDTF">2018-05-07T07:23:45Z</dcterms:created>
  <dcterms:modified xsi:type="dcterms:W3CDTF">2018-05-07T07:24:15Z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