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7" r:id="rId2"/>
    <p:sldId id="258" r:id="rId3"/>
    <p:sldId id="262" r:id="rId4"/>
    <p:sldId id="263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D3C28-0A3E-490A-942B-E5DA832FAD7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9/20/2018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79BD05-85ED-4D79-9946-108289154F8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2030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D3C28-0A3E-490A-942B-E5DA832FAD7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9/20/2018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79BD05-85ED-4D79-9946-108289154F8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0986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D3C28-0A3E-490A-942B-E5DA832FAD78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9BD05-85ED-4D79-9946-108289154F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920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Sales Pipeline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Sales Force Input</a:t>
            </a:r>
          </a:p>
        </p:txBody>
      </p:sp>
    </p:spTree>
    <p:extLst>
      <p:ext uri="{BB962C8B-B14F-4D97-AF65-F5344CB8AC3E}">
        <p14:creationId xmlns:p14="http://schemas.microsoft.com/office/powerpoint/2010/main" val="3643129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and Probability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25932"/>
              </p:ext>
            </p:extLst>
          </p:nvPr>
        </p:nvGraphicFramePr>
        <p:xfrm>
          <a:off x="1524000" y="1397000"/>
          <a:ext cx="6096000" cy="378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46150">
                <a:tc>
                  <a:txBody>
                    <a:bodyPr/>
                    <a:lstStyle/>
                    <a:p>
                      <a:r>
                        <a:rPr lang="en-US" sz="1800" i="0" dirty="0">
                          <a:latin typeface="+mj-lt"/>
                        </a:rPr>
                        <a:t>Timing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Probability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6150">
                <a:tc>
                  <a:txBody>
                    <a:bodyPr/>
                    <a:lstStyle/>
                    <a:p>
                      <a:r>
                        <a:rPr lang="en-US" dirty="0"/>
                        <a:t>30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</a:t>
                      </a:r>
                      <a:r>
                        <a:rPr lang="en-US" baseline="0" dirty="0"/>
                        <a:t> Probability of Sales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6150">
                <a:tc>
                  <a:txBody>
                    <a:bodyPr/>
                    <a:lstStyle/>
                    <a:p>
                      <a:r>
                        <a:rPr lang="en-US" dirty="0"/>
                        <a:t>60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Medium Probability</a:t>
                      </a:r>
                      <a:r>
                        <a:rPr lang="en-US" baseline="0" dirty="0"/>
                        <a:t> of Sales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6150">
                <a:tc>
                  <a:txBody>
                    <a:bodyPr/>
                    <a:lstStyle/>
                    <a:p>
                      <a:r>
                        <a:rPr lang="en-US" dirty="0"/>
                        <a:t>120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 Probability of Sales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6053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Allows planners and partners to have in-depth conversations about the pipeline</a:t>
            </a:r>
          </a:p>
          <a:p>
            <a:r>
              <a:rPr lang="en-US" dirty="0"/>
              <a:t>Increases the accuracy of corporate forecasts by as much as 70%</a:t>
            </a:r>
          </a:p>
          <a:p>
            <a:r>
              <a:rPr lang="en-US" dirty="0"/>
              <a:t>Quantifies win ratios against key competitors and qualifies historical performance reviews</a:t>
            </a:r>
          </a:p>
        </p:txBody>
      </p:sp>
    </p:spTree>
    <p:extLst>
      <p:ext uri="{BB962C8B-B14F-4D97-AF65-F5344CB8AC3E}">
        <p14:creationId xmlns:p14="http://schemas.microsoft.com/office/powerpoint/2010/main" val="2047592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Company Divisions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Sales Divisions</a:t>
            </a:r>
          </a:p>
          <a:p>
            <a:r>
              <a:rPr lang="en-US" dirty="0"/>
              <a:t>Sales Districts</a:t>
            </a:r>
          </a:p>
          <a:p>
            <a:r>
              <a:rPr lang="en-US" dirty="0"/>
              <a:t>Sales Reps</a:t>
            </a:r>
          </a:p>
        </p:txBody>
      </p:sp>
    </p:spTree>
    <p:extLst>
      <p:ext uri="{BB962C8B-B14F-4D97-AF65-F5344CB8AC3E}">
        <p14:creationId xmlns:p14="http://schemas.microsoft.com/office/powerpoint/2010/main" val="2351434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620000" cy="1371600"/>
          </a:xfrm>
        </p:spPr>
        <p:txBody>
          <a:bodyPr numCol="1">
            <a:normAutofit fontScale="62500" lnSpcReduction="20000"/>
          </a:bodyPr>
          <a:lstStyle/>
          <a:p>
            <a:r>
              <a:rPr lang="en-US" dirty="0"/>
              <a:t>30 Days</a:t>
            </a:r>
          </a:p>
          <a:p>
            <a:r>
              <a:rPr lang="en-US" dirty="0"/>
              <a:t>60 Days</a:t>
            </a:r>
          </a:p>
          <a:p>
            <a:r>
              <a:rPr lang="en-US" dirty="0"/>
              <a:t>90 Days</a:t>
            </a:r>
          </a:p>
          <a:p>
            <a:r>
              <a:rPr lang="en-US" dirty="0"/>
              <a:t>120 Days</a:t>
            </a:r>
          </a:p>
        </p:txBody>
      </p:sp>
    </p:spTree>
    <p:extLst>
      <p:ext uri="{BB962C8B-B14F-4D97-AF65-F5344CB8AC3E}">
        <p14:creationId xmlns:p14="http://schemas.microsoft.com/office/powerpoint/2010/main" val="690689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High</a:t>
            </a:r>
          </a:p>
          <a:p>
            <a:r>
              <a:rPr lang="en-US" dirty="0"/>
              <a:t>Medium</a:t>
            </a:r>
          </a:p>
          <a:p>
            <a:r>
              <a:rPr lang="en-US" dirty="0"/>
              <a:t>Low</a:t>
            </a:r>
          </a:p>
        </p:txBody>
      </p:sp>
    </p:spTree>
    <p:extLst>
      <p:ext uri="{BB962C8B-B14F-4D97-AF65-F5344CB8AC3E}">
        <p14:creationId xmlns:p14="http://schemas.microsoft.com/office/powerpoint/2010/main" val="1726761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Sales Calls</a:t>
            </a:r>
          </a:p>
          <a:p>
            <a:r>
              <a:rPr lang="en-US" dirty="0"/>
              <a:t>Forecast Units</a:t>
            </a:r>
          </a:p>
          <a:p>
            <a:r>
              <a:rPr lang="en-US" dirty="0"/>
              <a:t>Forecast Sales</a:t>
            </a:r>
          </a:p>
        </p:txBody>
      </p:sp>
    </p:spTree>
    <p:extLst>
      <p:ext uri="{BB962C8B-B14F-4D97-AF65-F5344CB8AC3E}">
        <p14:creationId xmlns:p14="http://schemas.microsoft.com/office/powerpoint/2010/main" val="385519537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E0FCC1170DD4EA9CF157E6E2FAC08" ma:contentTypeVersion="10" ma:contentTypeDescription="Create a new document." ma:contentTypeScope="" ma:versionID="7e8c1d07bc765572e9e74d76cdee5df1">
  <xsd:schema xmlns:xsd="http://www.w3.org/2001/XMLSchema" xmlns:xs="http://www.w3.org/2001/XMLSchema" xmlns:p="http://schemas.microsoft.com/office/2006/metadata/properties" xmlns:ns2="dc94d77e-d9c2-42fb-a8f5-494b1c2e3696" xmlns:ns3="bfe0bb63-4151-4360-a7b3-42e232e24132" targetNamespace="http://schemas.microsoft.com/office/2006/metadata/properties" ma:root="true" ma:fieldsID="8c6bb19a2d79273bda7e150191a69877" ns2:_="" ns3:_="">
    <xsd:import namespace="dc94d77e-d9c2-42fb-a8f5-494b1c2e3696"/>
    <xsd:import namespace="bfe0bb63-4151-4360-a7b3-42e232e241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Stage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4d77e-d9c2-42fb-a8f5-494b1c2e3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Stage" ma:index="15" nillable="true" ma:displayName="Stage" ma:format="Dropdown" ma:internalName="Stage">
      <xsd:simpleType>
        <xsd:restriction base="dms:Choice">
          <xsd:enumeration value="In progress"/>
          <xsd:enumeration value="Needs srcubbing"/>
          <xsd:enumeration value="Sent to Brandon to do"/>
          <xsd:enumeration value="Ready for OneNote"/>
          <xsd:enumeration value="Added to OneNote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0bb63-4151-4360-a7b3-42e232e2413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ge xmlns="dc94d77e-d9c2-42fb-a8f5-494b1c2e3696">Added to OneNote</Stage>
  </documentManagement>
</p:properties>
</file>

<file path=customXml/itemProps1.xml><?xml version="1.0" encoding="utf-8"?>
<ds:datastoreItem xmlns:ds="http://schemas.openxmlformats.org/officeDocument/2006/customXml" ds:itemID="{18D9B577-17D0-4350-B2A6-1758A6C0856C}"/>
</file>

<file path=customXml/itemProps2.xml><?xml version="1.0" encoding="utf-8"?>
<ds:datastoreItem xmlns:ds="http://schemas.openxmlformats.org/officeDocument/2006/customXml" ds:itemID="{9657F635-7094-4995-9508-E7A7D3BE4112}"/>
</file>

<file path=customXml/itemProps3.xml><?xml version="1.0" encoding="utf-8"?>
<ds:datastoreItem xmlns:ds="http://schemas.openxmlformats.org/officeDocument/2006/customXml" ds:itemID="{2FA24F1D-CF47-48A7-8D4F-732D377FBC9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93</Words>
  <Application>Microsoft Office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 Theme</vt:lpstr>
      <vt:lpstr>Sales Pipeline</vt:lpstr>
      <vt:lpstr>Timing and Probability</vt:lpstr>
      <vt:lpstr>Critical Assessment</vt:lpstr>
      <vt:lpstr>Company Divisions</vt:lpstr>
      <vt:lpstr>Timing Issues</vt:lpstr>
      <vt:lpstr>Probability</vt:lpstr>
      <vt:lpstr>Indicators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2018-09-21T03:29:03Z</dcterms:created>
  <dcterms:modified xsi:type="dcterms:W3CDTF">2018-09-21T03:30:40Z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0x010100E8DE0FCC1170DD4EA9CF157E6E2FAC08</vt:lpwstr>
  </property>
</Properties>
</file>