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E2CED-8E11-4A9C-8E56-5655516D3410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7F0373-F2BF-40AA-BFBD-EA3EA3AC3AFE}" type="slidenum"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 Condensed" panose="020606030504050201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 Condensed" panose="020606030504050201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93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E2CED-8E11-4A9C-8E56-5655516D3410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7F0373-F2BF-40AA-BFBD-EA3EA3AC3AFE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 Condensed" panose="020606030504050201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 Condensed" panose="020606030504050201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96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algn="l"/>
            <a:fld id="{48CE2CED-8E11-4A9C-8E56-5655516D3410}" type="datetimeFigureOut">
              <a:rPr lang="en-US" smtClean="0"/>
              <a:pPr algn="l"/>
              <a:t>9/20/2018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F7F0373-F2BF-40AA-BFBD-EA3EA3AC3AFE}" type="slidenum">
              <a:rPr lang="en-US" smtClean="0"/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94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Ways to maximize our profits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Profit Analysis	</a:t>
            </a:r>
          </a:p>
        </p:txBody>
      </p:sp>
    </p:spTree>
    <p:extLst>
      <p:ext uri="{BB962C8B-B14F-4D97-AF65-F5344CB8AC3E}">
        <p14:creationId xmlns:p14="http://schemas.microsoft.com/office/powerpoint/2010/main" val="317820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Divisional breakdown</a:t>
            </a:r>
          </a:p>
        </p:txBody>
      </p:sp>
    </p:spTree>
    <p:extLst>
      <p:ext uri="{BB962C8B-B14F-4D97-AF65-F5344CB8AC3E}">
        <p14:creationId xmlns:p14="http://schemas.microsoft.com/office/powerpoint/2010/main" val="374938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438401"/>
            <a:ext cx="304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Plan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Actual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Forecasts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Variances</a:t>
            </a:r>
          </a:p>
        </p:txBody>
      </p:sp>
    </p:spTree>
    <p:extLst>
      <p:ext uri="{BB962C8B-B14F-4D97-AF65-F5344CB8AC3E}">
        <p14:creationId xmlns:p14="http://schemas.microsoft.com/office/powerpoint/2010/main" val="2693669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F29984F2-B958-45DE-972A-9D09C4FBE7BD}"/>
</file>

<file path=customXml/itemProps2.xml><?xml version="1.0" encoding="utf-8"?>
<ds:datastoreItem xmlns:ds="http://schemas.openxmlformats.org/officeDocument/2006/customXml" ds:itemID="{D7C3A8D6-7594-4B8F-9FEF-515DCFC8589D}"/>
</file>

<file path=customXml/itemProps3.xml><?xml version="1.0" encoding="utf-8"?>
<ds:datastoreItem xmlns:ds="http://schemas.openxmlformats.org/officeDocument/2006/customXml" ds:itemID="{67B73B17-FAFF-48F7-989A-9E17A08B7A8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Rockwell</vt:lpstr>
      <vt:lpstr>Rockwell Condensed</vt:lpstr>
      <vt:lpstr>Wingdings</vt:lpstr>
      <vt:lpstr>Wood Type</vt:lpstr>
      <vt:lpstr>Ways to maximize our profits</vt:lpstr>
      <vt:lpstr>Divisional breakdown</vt:lpstr>
      <vt:lpstr>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2018-09-21T03:27:34Z</dcterms:created>
  <dcterms:modified xsi:type="dcterms:W3CDTF">2018-09-21T03:27:41Z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