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F1C97-FBC2-481E-B0A3-4DD7BA0793D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23935-18AD-4690-B0DC-470E3383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63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167DB-EFF0-400D-96A1-6799F871DE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178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167DB-EFF0-400D-96A1-6799F871DE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74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FA480D-CB17-4C49-BB2A-C7514E1C7CEA}" type="datetimeFigureOut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AB1635-7AB6-4A02-8F63-2344453D2D84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45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FA480D-CB17-4C49-BB2A-C7514E1C7CEA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AB1635-7AB6-4A02-8F63-2344453D2D84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32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9/20/2018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1568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Destinations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Margie’s Travel</a:t>
            </a:r>
          </a:p>
        </p:txBody>
      </p:sp>
    </p:spTree>
    <p:extLst>
      <p:ext uri="{BB962C8B-B14F-4D97-AF65-F5344CB8AC3E}">
        <p14:creationId xmlns:p14="http://schemas.microsoft.com/office/powerpoint/2010/main" val="231114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Latest Destinations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Clr>
                <a:schemeClr val="tx1"/>
              </a:buClr>
            </a:pPr>
            <a:r>
              <a:rPr lang="en-US" dirty="0"/>
              <a:t>Austria</a:t>
            </a:r>
          </a:p>
          <a:p>
            <a:pPr algn="ctr">
              <a:buClr>
                <a:schemeClr val="tx1"/>
              </a:buClr>
            </a:pPr>
            <a:r>
              <a:rPr lang="en-US" dirty="0"/>
              <a:t>Belgium</a:t>
            </a:r>
          </a:p>
          <a:p>
            <a:pPr algn="ctr">
              <a:buClr>
                <a:schemeClr val="tx1"/>
              </a:buClr>
            </a:pPr>
            <a:r>
              <a:rPr lang="en-US" dirty="0"/>
              <a:t>Denmark</a:t>
            </a:r>
          </a:p>
          <a:p>
            <a:pPr algn="ctr">
              <a:buClr>
                <a:schemeClr val="tx1"/>
              </a:buClr>
            </a:pPr>
            <a:r>
              <a:rPr lang="en-US" dirty="0"/>
              <a:t>Finland</a:t>
            </a:r>
          </a:p>
          <a:p>
            <a:pPr algn="ctr">
              <a:buClr>
                <a:schemeClr val="tx1"/>
              </a:buClr>
            </a:pPr>
            <a:r>
              <a:rPr lang="en-US" dirty="0"/>
              <a:t>Hungary</a:t>
            </a:r>
          </a:p>
          <a:p>
            <a:pPr algn="ctr">
              <a:buClr>
                <a:schemeClr val="tx1"/>
              </a:buClr>
            </a:pPr>
            <a:r>
              <a:rPr lang="en-US"/>
              <a:t>Luxembourg</a:t>
            </a:r>
            <a:endParaRPr lang="en-US" dirty="0"/>
          </a:p>
          <a:p>
            <a:pPr algn="ctr">
              <a:buClr>
                <a:schemeClr val="tx1"/>
              </a:buClr>
            </a:pPr>
            <a:r>
              <a:rPr lang="en-US" dirty="0"/>
              <a:t>Norway</a:t>
            </a:r>
          </a:p>
          <a:p>
            <a:pPr algn="ctr">
              <a:buClr>
                <a:schemeClr val="tx1"/>
              </a:buClr>
            </a:pPr>
            <a:r>
              <a:rPr lang="en-US" dirty="0"/>
              <a:t>Poland</a:t>
            </a:r>
          </a:p>
          <a:p>
            <a:pPr algn="ctr">
              <a:buClr>
                <a:schemeClr val="tx1"/>
              </a:buClr>
            </a:pPr>
            <a:r>
              <a:rPr lang="en-US" dirty="0"/>
              <a:t>Turkey</a:t>
            </a:r>
          </a:p>
        </p:txBody>
      </p:sp>
    </p:spTree>
    <p:extLst>
      <p:ext uri="{BB962C8B-B14F-4D97-AF65-F5344CB8AC3E}">
        <p14:creationId xmlns:p14="http://schemas.microsoft.com/office/powerpoint/2010/main" val="3276673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28FD4923-46FE-4564-83B8-8F66E26D573D}"/>
</file>

<file path=customXml/itemProps2.xml><?xml version="1.0" encoding="utf-8"?>
<ds:datastoreItem xmlns:ds="http://schemas.openxmlformats.org/officeDocument/2006/customXml" ds:itemID="{B9ACEC65-2003-462B-AAF8-09586F07D08D}"/>
</file>

<file path=customXml/itemProps3.xml><?xml version="1.0" encoding="utf-8"?>
<ds:datastoreItem xmlns:ds="http://schemas.openxmlformats.org/officeDocument/2006/customXml" ds:itemID="{F701DAAB-29D4-4AC9-A6CA-997CB4A8AD5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Savon</vt:lpstr>
      <vt:lpstr>New Destinations</vt:lpstr>
      <vt:lpstr>Our Latest Destinations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2018-09-21T03:26:51Z</dcterms:created>
  <dcterms:modified xsi:type="dcterms:W3CDTF">2018-09-21T03:26:56Z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