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C4C3E-00DC-4656-92A4-93303104D44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9/20/2018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CF6851-D24A-4117-8714-E36AB2E327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7030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C4C3E-00DC-4656-92A4-93303104D446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9/20/2018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CF6851-D24A-4117-8714-E36AB2E327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4418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C4C3E-00DC-4656-92A4-93303104D446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F6851-D24A-4117-8714-E36AB2E327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399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Leveraging Corporate Cash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Freeing up cash</a:t>
            </a:r>
          </a:p>
        </p:txBody>
      </p:sp>
    </p:spTree>
    <p:extLst>
      <p:ext uri="{BB962C8B-B14F-4D97-AF65-F5344CB8AC3E}">
        <p14:creationId xmlns:p14="http://schemas.microsoft.com/office/powerpoint/2010/main" val="3649753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Ways To Free Up Cash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Determine inventory turnover</a:t>
            </a:r>
          </a:p>
          <a:p>
            <a:pPr>
              <a:buNone/>
            </a:pPr>
            <a:r>
              <a:rPr lang="en-US" dirty="0"/>
              <a:t>Compare performance of suppliers</a:t>
            </a:r>
          </a:p>
          <a:p>
            <a:pPr>
              <a:buNone/>
            </a:pPr>
            <a:r>
              <a:rPr lang="en-US" dirty="0"/>
              <a:t>Reduce supplier-related problems</a:t>
            </a:r>
          </a:p>
          <a:p>
            <a:pPr>
              <a:buNone/>
            </a:pPr>
            <a:r>
              <a:rPr lang="en-US" dirty="0"/>
              <a:t>Reduce materials</a:t>
            </a:r>
          </a:p>
        </p:txBody>
      </p:sp>
    </p:spTree>
    <p:extLst>
      <p:ext uri="{BB962C8B-B14F-4D97-AF65-F5344CB8AC3E}">
        <p14:creationId xmlns:p14="http://schemas.microsoft.com/office/powerpoint/2010/main" val="1773541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Inventory Indicators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Units</a:t>
            </a:r>
          </a:p>
          <a:p>
            <a:r>
              <a:rPr lang="en-US" dirty="0"/>
              <a:t>Weights</a:t>
            </a:r>
          </a:p>
          <a:p>
            <a:r>
              <a:rPr lang="en-US" dirty="0"/>
              <a:t>Inventory cost</a:t>
            </a:r>
          </a:p>
          <a:p>
            <a:r>
              <a:rPr lang="en-US" dirty="0"/>
              <a:t>Rolling average of units sold</a:t>
            </a:r>
          </a:p>
          <a:p>
            <a:r>
              <a:rPr lang="en-US" dirty="0"/>
              <a:t>Rolling average of actual sales</a:t>
            </a:r>
          </a:p>
        </p:txBody>
      </p:sp>
    </p:spTree>
    <p:extLst>
      <p:ext uri="{BB962C8B-B14F-4D97-AF65-F5344CB8AC3E}">
        <p14:creationId xmlns:p14="http://schemas.microsoft.com/office/powerpoint/2010/main" val="2205560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Income Statement</a:t>
            </a:r>
          </a:p>
          <a:p>
            <a:r>
              <a:rPr lang="en-US" dirty="0"/>
              <a:t>Revenue</a:t>
            </a:r>
          </a:p>
          <a:p>
            <a:r>
              <a:rPr lang="en-US" dirty="0"/>
              <a:t>Cost of Goods Sold</a:t>
            </a:r>
          </a:p>
          <a:p>
            <a:r>
              <a:rPr lang="en-US" dirty="0"/>
              <a:t>Materials Conversion</a:t>
            </a:r>
          </a:p>
          <a:p>
            <a:r>
              <a:rPr lang="en-US" dirty="0"/>
              <a:t>Shipping</a:t>
            </a:r>
          </a:p>
          <a:p>
            <a:r>
              <a:rPr lang="en-US" dirty="0"/>
              <a:t>Gross Profit</a:t>
            </a:r>
          </a:p>
        </p:txBody>
      </p:sp>
    </p:spTree>
    <p:extLst>
      <p:ext uri="{BB962C8B-B14F-4D97-AF65-F5344CB8AC3E}">
        <p14:creationId xmlns:p14="http://schemas.microsoft.com/office/powerpoint/2010/main" val="343934957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D607E474-CFD2-4937-BCE9-E3EADB0E409E}"/>
</file>

<file path=customXml/itemProps2.xml><?xml version="1.0" encoding="utf-8"?>
<ds:datastoreItem xmlns:ds="http://schemas.openxmlformats.org/officeDocument/2006/customXml" ds:itemID="{F321C922-CDB6-4C98-90A3-DD3309BBAEAC}"/>
</file>

<file path=customXml/itemProps3.xml><?xml version="1.0" encoding="utf-8"?>
<ds:datastoreItem xmlns:ds="http://schemas.openxmlformats.org/officeDocument/2006/customXml" ds:itemID="{FE9E5D38-C3B9-4295-8BA3-FD97B7816CD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54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 Theme</vt:lpstr>
      <vt:lpstr>Leveraging Corporate Cash</vt:lpstr>
      <vt:lpstr>Ways To Free Up Cash</vt:lpstr>
      <vt:lpstr>Key Inventory Indicators</vt:lpstr>
      <vt:lpstr>Financial Statements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2018-09-21T03:26:05Z</dcterms:created>
  <dcterms:modified xsi:type="dcterms:W3CDTF">2018-09-21T03:26:10Z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