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9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80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95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50" b="0" i="0" u="none" strike="noStrike" kern="1200" cap="all" spc="0" normalizeH="0" baseline="0" noProof="0" dirty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3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3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47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144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60008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62107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94431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10275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11023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01897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948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496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89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8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hiller" panose="04020404031007020602" pitchFamily="82" charset="0"/>
              </a:rPr>
              <a:t>Graphic </a:t>
            </a:r>
            <a:r>
              <a:rPr lang="en-US" dirty="0">
                <a:latin typeface="Chiller" panose="04020404031007020602" pitchFamily="82" charset="0"/>
              </a:rPr>
              <a:t>Design Institute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10290048" cy="1645920"/>
          </a:xfrm>
        </p:spPr>
        <p:txBody>
          <a:bodyPr/>
          <a:lstStyle/>
          <a:p>
            <a:r>
              <a:rPr lang="en-US" dirty="0">
                <a:latin typeface="Informal Roman" panose="030604020304060B0204" pitchFamily="66" charset="0"/>
              </a:rPr>
              <a:t>Professional Designs to Enhance Your Professional Image</a:t>
            </a:r>
          </a:p>
        </p:txBody>
      </p:sp>
    </p:spTree>
    <p:extLst>
      <p:ext uri="{BB962C8B-B14F-4D97-AF65-F5344CB8AC3E}">
        <p14:creationId xmlns:p14="http://schemas.microsoft.com/office/powerpoint/2010/main" val="273724334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303FD873-452E-4061-8703-619C438762E0}"/>
</file>

<file path=customXml/itemProps2.xml><?xml version="1.0" encoding="utf-8"?>
<ds:datastoreItem xmlns:ds="http://schemas.openxmlformats.org/officeDocument/2006/customXml" ds:itemID="{0FD43CED-1A92-4851-9B77-D126A81538D9}"/>
</file>

<file path=customXml/itemProps3.xml><?xml version="1.0" encoding="utf-8"?>
<ds:datastoreItem xmlns:ds="http://schemas.openxmlformats.org/officeDocument/2006/customXml" ds:itemID="{5C9CB021-2DDF-4398-B6CE-C8BA1FB51617}"/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0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Chiller</vt:lpstr>
      <vt:lpstr>Informal Roman</vt:lpstr>
      <vt:lpstr>Metropolitan</vt:lpstr>
      <vt:lpstr>Graphic Design Institute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2018-09-21T03:25:14Z</dcterms:created>
  <dcterms:modified xsi:type="dcterms:W3CDTF">2018-09-21T03:25:20Z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