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30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On-Time Deliveries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72</c:v>
                </c:pt>
                <c:pt idx="1">
                  <c:v>66</c:v>
                </c:pt>
                <c:pt idx="2">
                  <c:v>55</c:v>
                </c:pt>
                <c:pt idx="3">
                  <c:v>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CF-42EE-8EDA-393E8B2629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40149088"/>
        <c:axId val="440149480"/>
        <c:axId val="0"/>
      </c:bar3DChart>
      <c:catAx>
        <c:axId val="4401490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40149480"/>
        <c:crosses val="autoZero"/>
        <c:auto val="1"/>
        <c:lblAlgn val="ctr"/>
        <c:lblOffset val="100"/>
        <c:noMultiLvlLbl val="0"/>
      </c:catAx>
      <c:valAx>
        <c:axId val="4401494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4014908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9B80FE5-ABA0-4A7E-B4B3-4641B5EC179E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8879FD3-2370-4FA3-BC44-FFF1840FB9B3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75727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0FE5-ABA0-4A7E-B4B3-4641B5EC179E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79FD3-2370-4FA3-BC44-FFF1840FB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827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0FE5-ABA0-4A7E-B4B3-4641B5EC179E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79FD3-2370-4FA3-BC44-FFF1840FB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566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0FE5-ABA0-4A7E-B4B3-4641B5EC179E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79FD3-2370-4FA3-BC44-FFF1840FB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645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9B80FE5-ABA0-4A7E-B4B3-4641B5EC179E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8879FD3-2370-4FA3-BC44-FFF1840FB9B3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7313991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0FE5-ABA0-4A7E-B4B3-4641B5EC179E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79FD3-2370-4FA3-BC44-FFF1840FB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84776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0FE5-ABA0-4A7E-B4B3-4641B5EC179E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79FD3-2370-4FA3-BC44-FFF1840FB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44538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0FE5-ABA0-4A7E-B4B3-4641B5EC179E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79FD3-2370-4FA3-BC44-FFF1840FB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023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0FE5-ABA0-4A7E-B4B3-4641B5EC179E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79FD3-2370-4FA3-BC44-FFF1840FB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896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79B80FE5-ABA0-4A7E-B4B3-4641B5EC179E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68879FD3-2370-4FA3-BC44-FFF1840FB9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9423476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79B80FE5-ABA0-4A7E-B4B3-4641B5EC179E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68879FD3-2370-4FA3-BC44-FFF1840FB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291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9B80FE5-ABA0-4A7E-B4B3-4641B5EC179E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8879FD3-2370-4FA3-BC44-FFF1840FB9B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6748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Lifetime Customers</a:t>
            </a:r>
          </a:p>
        </p:txBody>
      </p:sp>
    </p:spTree>
    <p:extLst>
      <p:ext uri="{BB962C8B-B14F-4D97-AF65-F5344CB8AC3E}">
        <p14:creationId xmlns:p14="http://schemas.microsoft.com/office/powerpoint/2010/main" val="830865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On-Time Delivery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4953000" cy="4191000"/>
          </a:xfrm>
        </p:spPr>
        <p:txBody>
          <a:bodyPr>
            <a:normAutofit/>
          </a:bodyPr>
          <a:lstStyle/>
          <a:p>
            <a:r>
              <a:rPr lang="en-US" dirty="0"/>
              <a:t>Customers provide you with delivery information</a:t>
            </a:r>
          </a:p>
          <a:p>
            <a:r>
              <a:rPr lang="en-US" dirty="0"/>
              <a:t>Carriers provide you with delivery information</a:t>
            </a:r>
          </a:p>
          <a:p>
            <a:r>
              <a:rPr lang="en-US" dirty="0"/>
              <a:t>Estimate delivery times</a:t>
            </a:r>
          </a:p>
        </p:txBody>
      </p:sp>
    </p:spTree>
    <p:extLst>
      <p:ext uri="{BB962C8B-B14F-4D97-AF65-F5344CB8AC3E}">
        <p14:creationId xmlns:p14="http://schemas.microsoft.com/office/powerpoint/2010/main" val="3077485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On-Time Delivery</a:t>
            </a:r>
          </a:p>
        </p:txBody>
      </p:sp>
      <p:graphicFrame>
        <p:nvGraphicFramePr>
          <p:cNvPr id="4" name="Content Placeholder 3" descr="Bar chart depicting on-time deliveries over four quarters.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755376"/>
              </p:ext>
            </p:extLst>
          </p:nvPr>
        </p:nvGraphicFramePr>
        <p:xfrm>
          <a:off x="1981200" y="1600201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49681888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DE0FCC1170DD4EA9CF157E6E2FAC08" ma:contentTypeVersion="10" ma:contentTypeDescription="Create a new document." ma:contentTypeScope="" ma:versionID="7e8c1d07bc765572e9e74d76cdee5df1">
  <xsd:schema xmlns:xsd="http://www.w3.org/2001/XMLSchema" xmlns:xs="http://www.w3.org/2001/XMLSchema" xmlns:p="http://schemas.microsoft.com/office/2006/metadata/properties" xmlns:ns2="dc94d77e-d9c2-42fb-a8f5-494b1c2e3696" xmlns:ns3="bfe0bb63-4151-4360-a7b3-42e232e24132" targetNamespace="http://schemas.microsoft.com/office/2006/metadata/properties" ma:root="true" ma:fieldsID="8c6bb19a2d79273bda7e150191a69877" ns2:_="" ns3:_="">
    <xsd:import namespace="dc94d77e-d9c2-42fb-a8f5-494b1c2e3696"/>
    <xsd:import namespace="bfe0bb63-4151-4360-a7b3-42e232e241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Stage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94d77e-d9c2-42fb-a8f5-494b1c2e36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Stage" ma:index="15" nillable="true" ma:displayName="Stage" ma:format="Dropdown" ma:internalName="Stage">
      <xsd:simpleType>
        <xsd:restriction base="dms:Choice">
          <xsd:enumeration value="In progress"/>
          <xsd:enumeration value="Needs srcubbing"/>
          <xsd:enumeration value="Sent to Brandon to do"/>
          <xsd:enumeration value="Ready for OneNote"/>
          <xsd:enumeration value="Added to OneNote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0bb63-4151-4360-a7b3-42e232e2413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ge xmlns="dc94d77e-d9c2-42fb-a8f5-494b1c2e3696">Added to OneNote</Stage>
  </documentManagement>
</p:properties>
</file>

<file path=customXml/itemProps1.xml><?xml version="1.0" encoding="utf-8"?>
<ds:datastoreItem xmlns:ds="http://schemas.openxmlformats.org/officeDocument/2006/customXml" ds:itemID="{C94B91FA-02DA-43D8-A823-8D88A79B3B6F}"/>
</file>

<file path=customXml/itemProps2.xml><?xml version="1.0" encoding="utf-8"?>
<ds:datastoreItem xmlns:ds="http://schemas.openxmlformats.org/officeDocument/2006/customXml" ds:itemID="{C0D56A4A-A3F2-497B-94E0-226E26E4453B}"/>
</file>

<file path=customXml/itemProps3.xml><?xml version="1.0" encoding="utf-8"?>
<ds:datastoreItem xmlns:ds="http://schemas.openxmlformats.org/officeDocument/2006/customXml" ds:itemID="{67C96E15-C8A4-4087-9B03-43A3C4B7EE78}"/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0</TotalTime>
  <Words>21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Gill Sans MT</vt:lpstr>
      <vt:lpstr>Impact</vt:lpstr>
      <vt:lpstr>Badge</vt:lpstr>
      <vt:lpstr>PowerPoint Presentation</vt:lpstr>
      <vt:lpstr>On-Time Delivery</vt:lpstr>
      <vt:lpstr>On-Time Delivery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2018-09-21T03:24:06Z</dcterms:created>
  <dcterms:modified xsi:type="dcterms:W3CDTF">2018-09-21T03:24:12Z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0x010100E8DE0FCC1170DD4EA9CF157E6E2FAC08</vt:lpwstr>
  </property>
</Properties>
</file>