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62FC6B9-7FF8-4052-99FE-5E13F803F77E}" type="datetimeFigureOut">
              <a:rPr lang="en-US" smtClean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4D9E26D-EE08-4659-9B34-A73C79FBF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42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1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6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6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5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7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6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2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6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7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0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1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6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fld id="{662FC6B9-7FF8-4052-99FE-5E13F803F77E}" type="datetimeFigureOut">
              <a:rPr lang="en-US" smtClean="0"/>
              <a:pPr algn="r"/>
              <a:t>9/20/2018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fld id="{94D9E26D-EE08-4659-9B34-A73C79FBF2FF}" type="slidenum">
              <a:rPr lang="en-US" smtClean="0"/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4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Fourth </a:t>
            </a:r>
            <a:r>
              <a:rPr lang="en-US" dirty="0"/>
              <a:t>Coffee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Product Brochure</a:t>
            </a:r>
          </a:p>
        </p:txBody>
      </p:sp>
    </p:spTree>
    <p:extLst>
      <p:ext uri="{BB962C8B-B14F-4D97-AF65-F5344CB8AC3E}">
        <p14:creationId xmlns:p14="http://schemas.microsoft.com/office/powerpoint/2010/main" val="185584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Java Gene</a:t>
            </a:r>
          </a:p>
          <a:p>
            <a:r>
              <a:rPr lang="en-US" dirty="0"/>
              <a:t>Splish Splash Mocha</a:t>
            </a:r>
          </a:p>
          <a:p>
            <a:r>
              <a:rPr lang="en-US" dirty="0"/>
              <a:t>Heaven Is Double </a:t>
            </a:r>
            <a:r>
              <a:rPr lang="en-US" dirty="0" err="1"/>
              <a:t>Cafeine</a:t>
            </a:r>
            <a:endParaRPr lang="en-US" dirty="0"/>
          </a:p>
          <a:p>
            <a:r>
              <a:rPr lang="en-US" dirty="0"/>
              <a:t>Light Brown</a:t>
            </a:r>
          </a:p>
          <a:p>
            <a:r>
              <a:rPr lang="en-US" dirty="0"/>
              <a:t>Pic-Me-Up Now!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6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E0FCC1170DD4EA9CF157E6E2FAC08" ma:contentTypeVersion="10" ma:contentTypeDescription="Create a new document." ma:contentTypeScope="" ma:versionID="7e8c1d07bc765572e9e74d76cdee5df1">
  <xsd:schema xmlns:xsd="http://www.w3.org/2001/XMLSchema" xmlns:xs="http://www.w3.org/2001/XMLSchema" xmlns:p="http://schemas.microsoft.com/office/2006/metadata/properties" xmlns:ns2="dc94d77e-d9c2-42fb-a8f5-494b1c2e3696" xmlns:ns3="bfe0bb63-4151-4360-a7b3-42e232e24132" targetNamespace="http://schemas.microsoft.com/office/2006/metadata/properties" ma:root="true" ma:fieldsID="8c6bb19a2d79273bda7e150191a69877" ns2:_="" ns3:_="">
    <xsd:import namespace="dc94d77e-d9c2-42fb-a8f5-494b1c2e3696"/>
    <xsd:import namespace="bfe0bb63-4151-4360-a7b3-42e232e241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Stage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4d77e-d9c2-42fb-a8f5-494b1c2e36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Stage" ma:index="15" nillable="true" ma:displayName="Stage" ma:format="Dropdown" ma:internalName="Stage">
      <xsd:simpleType>
        <xsd:restriction base="dms:Choice">
          <xsd:enumeration value="In progress"/>
          <xsd:enumeration value="Needs srcubbing"/>
          <xsd:enumeration value="Sent to Brandon to do"/>
          <xsd:enumeration value="Ready for OneNote"/>
          <xsd:enumeration value="Added to OneNote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0bb63-4151-4360-a7b3-42e232e2413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ge xmlns="dc94d77e-d9c2-42fb-a8f5-494b1c2e3696">Added to OneNote</Stage>
  </documentManagement>
</p:properties>
</file>

<file path=customXml/itemProps1.xml><?xml version="1.0" encoding="utf-8"?>
<ds:datastoreItem xmlns:ds="http://schemas.openxmlformats.org/officeDocument/2006/customXml" ds:itemID="{FA3DE3CA-5DE0-4585-BBC3-93DED2CA7464}"/>
</file>

<file path=customXml/itemProps2.xml><?xml version="1.0" encoding="utf-8"?>
<ds:datastoreItem xmlns:ds="http://schemas.openxmlformats.org/officeDocument/2006/customXml" ds:itemID="{BDEE72A4-6B09-4835-9A04-4B662C431EF0}"/>
</file>

<file path=customXml/itemProps3.xml><?xml version="1.0" encoding="utf-8"?>
<ds:datastoreItem xmlns:ds="http://schemas.openxmlformats.org/officeDocument/2006/customXml" ds:itemID="{AA186EF5-9E6D-46EE-B11F-EAFFE41CBD06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20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Impact</vt:lpstr>
      <vt:lpstr>Main Event</vt:lpstr>
      <vt:lpstr>Fourth Coffee</vt:lpstr>
      <vt:lpstr>New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2018-09-21T03:22:49Z</dcterms:created>
  <dcterms:modified xsi:type="dcterms:W3CDTF">2018-09-21T03:22:53Z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0x010100E8DE0FCC1170DD4EA9CF157E6E2FAC08</vt:lpwstr>
  </property>
</Properties>
</file>