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D1AD3-18A9-4F04-9F37-40E5B0C1E4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31E9DA-9E45-4E1F-8C67-0F70022E37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97EC0-605E-4353-9947-35D42878E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13C29-F217-459B-8C43-1ED9A510B81E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8B4BF-A510-41BD-BD04-B85C05FA3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8C23D-0AAC-4AD7-B7EC-0983E263F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4E35-BAF0-4C92-9A90-7A608D54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44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FCC20-B596-40B7-B045-6829BF9CC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8EC072-E259-4FE2-9C4B-02CE6AC19C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98256-49D1-4FC7-A7F2-046A82BC2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13C29-F217-459B-8C43-1ED9A510B81E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D4629-5667-43DC-B7AE-55ADD3A48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FB0BA6-7FC0-4609-BECC-A6F2A0A49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4E35-BAF0-4C92-9A90-7A608D54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1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D9E9B7-EC60-46E8-A908-8A3338D92B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998C4C-8C94-4DE5-9FAF-4E3FF9E6F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52507-4538-44C3-88EE-E29EAA7AD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13C29-F217-459B-8C43-1ED9A510B81E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C9E504-9AF2-4471-A978-B98A2B697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9E0CB-A1B8-43B3-99D0-80211DF91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4E35-BAF0-4C92-9A90-7A608D54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21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EFC24-995C-4DFD-A754-E1AE82D60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EE997-9850-47E4-9480-FADBF251B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C4D27-3F34-47F7-8C98-2B2A214AC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13C29-F217-459B-8C43-1ED9A510B81E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6C862-85FE-4DB0-B38F-A8C2497C0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F01AF-A441-4A35-A8ED-65CB287B1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4E35-BAF0-4C92-9A90-7A608D54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67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49892-12D8-4ABA-B721-100EA03BB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45780-89DC-43FB-B659-ED73A099D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55044-5881-43CB-B454-42337047A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13C29-F217-459B-8C43-1ED9A510B81E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30AE9-B5CF-47DE-A916-4FF6214B9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E81D4-B709-4E41-9C53-545886E3F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4E35-BAF0-4C92-9A90-7A608D54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99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85A47-CCCD-4908-B348-5FF000910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36A63-137D-40FA-9BB0-481B1E3718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0EFEB5-E330-4E01-97BD-E365B5A42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145B83-D7B5-4CBE-91BB-042A00FFE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13C29-F217-459B-8C43-1ED9A510B81E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352243-7318-4F36-8DAE-37AA2CDF5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681660-AD4E-49C0-9116-EE91D1E57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4E35-BAF0-4C92-9A90-7A608D54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408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EC368-654F-4539-AE25-939B624A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AFBF7F-C93D-4D34-A3EA-F48AC965C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390C60-D45B-40CF-B185-43330BEF6C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99D7F6-F652-4CEA-AB37-0D1EA3584F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386D9-4E50-448A-8C91-A7745B0C34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D1595F-C247-43A4-854B-DB8107D48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13C29-F217-459B-8C43-1ED9A510B81E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BE8D9C-8F6B-4F4D-A1EC-EA772EBC4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5AC8B8-5934-47D2-A532-AACB89F52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4E35-BAF0-4C92-9A90-7A608D54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25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6D57E-6696-4062-9C33-F844F09A8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6A12B6-250D-4519-8060-CC295A1A7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13C29-F217-459B-8C43-1ED9A510B81E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3D4E17-01A2-411D-BC1C-F86DC8A89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CD423B-4F3A-403E-8F4F-101493148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4E35-BAF0-4C92-9A90-7A608D54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8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CEEA62-7D07-44F2-83D4-E3634AD00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13C29-F217-459B-8C43-1ED9A510B81E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09CDF8-9987-4A1E-8B16-8C6C38783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B43D3F-64CF-4BE6-AB98-326FCC927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4E35-BAF0-4C92-9A90-7A608D54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562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9FC30-510F-428C-B41F-D3AC831EF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4AD13-D510-4C7D-8378-F40F52986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1D74BA-901C-4736-A6CA-9815D02B55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1A1658-6B34-49FF-9DF0-34002893F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13C29-F217-459B-8C43-1ED9A510B81E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DDBE50-9269-4E46-8A6D-8ACE5CABA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2D3F7F-5383-4B8F-8D9D-B849DF313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4E35-BAF0-4C92-9A90-7A608D54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80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9B6D8-6BC4-485C-B988-C21AC6E38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562E71-2479-4BEC-9DA8-5C55E3952B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E8EAE3-B270-4086-8313-15219AD452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D9F72D-154E-4513-BB94-7D252C63B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13C29-F217-459B-8C43-1ED9A510B81E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017B1C-E747-42A0-8A3D-7F35D519B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10BB4F-EE65-48E0-9684-7FF8A7083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4E35-BAF0-4C92-9A90-7A608D54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1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98555E-90B0-4EC1-AE84-D1664DEF8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894D48-625E-4571-9DD7-B681A14CA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D809C-E1B3-4559-8DE5-98A9B5312C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13C29-F217-459B-8C43-1ED9A510B81E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E6803-1F16-4F24-B5E7-A0C6E51B22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11215-8805-41DF-9860-9C00682EE8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14E35-BAF0-4C92-9A90-7A608D54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89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Kelly Rollin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President, Wide World Importers</a:t>
            </a:r>
          </a:p>
          <a:p>
            <a:r>
              <a:rPr lang="en-US" dirty="0"/>
              <a:t>2017 Business Person of the Year</a:t>
            </a:r>
          </a:p>
          <a:p>
            <a:r>
              <a:rPr lang="en-US" dirty="0"/>
              <a:t>Director, Twin Cities Chamber of Commerce</a:t>
            </a:r>
          </a:p>
          <a:p>
            <a:r>
              <a:rPr lang="en-US" dirty="0"/>
              <a:t>Governor’s Advisory Council member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717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67192AA9-C61A-46F2-B205-37CE5C8EDCEB}"/>
</file>

<file path=customXml/itemProps2.xml><?xml version="1.0" encoding="utf-8"?>
<ds:datastoreItem xmlns:ds="http://schemas.openxmlformats.org/officeDocument/2006/customXml" ds:itemID="{34130B75-CA89-4870-90D1-43453168B54A}"/>
</file>

<file path=customXml/itemProps3.xml><?xml version="1.0" encoding="utf-8"?>
<ds:datastoreItem xmlns:ds="http://schemas.openxmlformats.org/officeDocument/2006/customXml" ds:itemID="{4DCD1E07-3C14-475C-99FD-447346A214D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Kelly Rollin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2018-05-06T23:47:04Z</dcterms:created>
  <dcterms:modified xsi:type="dcterms:W3CDTF">2018-05-06T23:47:53Z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