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319" r:id="rId2"/>
    <p:sldId id="342" r:id="rId3"/>
    <p:sldId id="336" r:id="rId4"/>
    <p:sldId id="34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>
              <a:defRPr lang="en-US" dirty="0"/>
            </a:lvl1pPr>
            <a:extLst/>
          </a:lstStyle>
          <a:p>
            <a:r>
              <a:rPr lang="en-US" dirty="0"/>
              <a:t>Click to add photo album title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date and other details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 dirty="0"/>
              <a:t>Click icon</a:t>
            </a:r>
            <a:r>
              <a:rPr lang="en-US" sz="2000" baseline="0" dirty="0"/>
              <a:t> to add picture</a:t>
            </a:r>
            <a:endParaRPr lang="en-US" sz="20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C84A2-23CF-44F5-B813-5187ED5C7D1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D4D2D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D4D2D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9EC173-99AE-4773-AB25-02E469A13EA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D4D2D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D4D2D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D4D2D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57682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B2EC6F-6501-4E04-BD6C-A8A6CABB2C5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D4D2D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D4D2D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D4D2D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3B0023-0CED-47F7-85AE-654F0B232C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D4D2D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D4D2D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04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9/20/2018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511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dirty="0"/>
              <a:t>orthwind </a:t>
            </a:r>
            <a:r>
              <a:rPr lang="en-US" dirty="0"/>
              <a:t>Traders</a:t>
            </a:r>
          </a:p>
        </p:txBody>
      </p:sp>
      <p:pic>
        <p:nvPicPr>
          <p:cNvPr id="6" name="j0313970.jpg" descr="Image of jutting rock mountaintop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/>
          <a:stretch>
            <a:fillRect/>
          </a:stretch>
        </p:blipFill>
        <p:spPr/>
      </p:pic>
      <p:sp>
        <p:nvSpPr>
          <p:cNvPr id="17" name="Rectangle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Preview of New Jackets for Fall</a:t>
            </a:r>
          </a:p>
        </p:txBody>
      </p:sp>
    </p:spTree>
    <p:extLst>
      <p:ext uri="{BB962C8B-B14F-4D97-AF65-F5344CB8AC3E}">
        <p14:creationId xmlns:p14="http://schemas.microsoft.com/office/powerpoint/2010/main" val="33494725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Year’s </a:t>
            </a:r>
            <a:r>
              <a:rPr lang="en-US"/>
              <a:t>New Jackets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Polar Gear for women</a:t>
            </a:r>
          </a:p>
          <a:p>
            <a:r>
              <a:rPr lang="en-US" dirty="0"/>
              <a:t>Polar Gear for men</a:t>
            </a:r>
          </a:p>
          <a:p>
            <a:r>
              <a:rPr lang="en-US" dirty="0"/>
              <a:t>Insulated shells</a:t>
            </a:r>
          </a:p>
          <a:p>
            <a:r>
              <a:rPr lang="en-US" dirty="0"/>
              <a:t>Heavy weather</a:t>
            </a:r>
          </a:p>
          <a:p>
            <a:r>
              <a:rPr lang="en-US" dirty="0"/>
              <a:t>Heated</a:t>
            </a:r>
          </a:p>
          <a:p>
            <a:r>
              <a:rPr lang="en-US" dirty="0"/>
              <a:t>Rain gear</a:t>
            </a:r>
          </a:p>
          <a:p>
            <a:r>
              <a:rPr lang="en-US" dirty="0"/>
              <a:t>Wind gear</a:t>
            </a:r>
          </a:p>
          <a:p>
            <a:r>
              <a:rPr lang="en-US" dirty="0"/>
              <a:t>Dress</a:t>
            </a:r>
          </a:p>
          <a:p>
            <a:r>
              <a:rPr lang="en-US" dirty="0"/>
              <a:t>Casual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3460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 Gear for Women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Designed for active outdoor use in extreme conditions </a:t>
            </a:r>
          </a:p>
          <a:p>
            <a:r>
              <a:rPr lang="en-US" dirty="0"/>
              <a:t>Tough cotton/synthetic shell resists wind, water, and rips</a:t>
            </a:r>
          </a:p>
          <a:p>
            <a:r>
              <a:rPr lang="en-US" dirty="0"/>
              <a:t>Down/polyester lining keeps you warm down to –30</a:t>
            </a:r>
          </a:p>
          <a:p>
            <a:r>
              <a:rPr lang="en-US" dirty="0"/>
              <a:t>Available in women’s sizes 4 – 22, misses sizes 1 – 10, and petites 0 – 8</a:t>
            </a:r>
          </a:p>
          <a:p>
            <a:r>
              <a:rPr lang="en-US" dirty="0"/>
              <a:t>Unconditional 5-year warranty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1242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 Gear for Men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Designed for active outdoor use in extreme conditions </a:t>
            </a:r>
          </a:p>
          <a:p>
            <a:r>
              <a:rPr lang="en-US" dirty="0"/>
              <a:t>Tough cotton/synthetic shell resists wind, water, and rips</a:t>
            </a:r>
          </a:p>
          <a:p>
            <a:r>
              <a:rPr lang="en-US" dirty="0"/>
              <a:t>Down/polyester lining keeps you warm down to </a:t>
            </a:r>
            <a:r>
              <a:rPr lang="en-US" dirty="0">
                <a:latin typeface="Century Schoolbook"/>
              </a:rPr>
              <a:t>−</a:t>
            </a:r>
            <a:r>
              <a:rPr lang="en-US" dirty="0"/>
              <a:t>30</a:t>
            </a:r>
          </a:p>
          <a:p>
            <a:r>
              <a:rPr lang="en-US" dirty="0"/>
              <a:t>Available in men’s sizes 20 – 48</a:t>
            </a:r>
          </a:p>
          <a:p>
            <a:r>
              <a:rPr lang="en-US" dirty="0"/>
              <a:t>Unconditional 5-year warranty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3664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Ph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E2DC"/>
      </a:hlink>
      <a:folHlink>
        <a:srgbClr val="00918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仿宋_GB2312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terim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50000">
              <a:schemeClr val="phClr">
                <a:tint val="23000"/>
                <a:satMod val="225000"/>
              </a:schemeClr>
            </a:gs>
            <a:gs pos="97000">
              <a:schemeClr val="phClr">
                <a:tint val="38000"/>
                <a:satMod val="225000"/>
              </a:schemeClr>
            </a:gs>
            <a:gs pos="100000">
              <a:schemeClr val="phClr">
                <a:tint val="38000"/>
                <a:satMod val="225000"/>
              </a:schemeClr>
            </a:gs>
          </a:gsLst>
          <a:path path="circle">
            <a:fillToRect l="50000" t="55000" r="100000" b="125000"/>
          </a:path>
        </a:gradFill>
        <a:gradFill rotWithShape="1">
          <a:gsLst>
            <a:gs pos="0">
              <a:schemeClr val="phClr">
                <a:tint val="88000"/>
                <a:satMod val="155000"/>
              </a:schemeClr>
            </a:gs>
            <a:gs pos="15000">
              <a:schemeClr val="phClr">
                <a:tint val="90000"/>
                <a:shade val="99000"/>
                <a:satMod val="155000"/>
              </a:schemeClr>
            </a:gs>
            <a:gs pos="62000">
              <a:schemeClr val="phClr">
                <a:tint val="96000"/>
                <a:shade val="80000"/>
                <a:satMod val="155000"/>
              </a:schemeClr>
            </a:gs>
            <a:gs pos="97000">
              <a:schemeClr val="phClr">
                <a:tint val="98000"/>
                <a:shade val="63000"/>
                <a:satMod val="155000"/>
              </a:schemeClr>
            </a:gs>
            <a:gs pos="100000">
              <a:schemeClr val="phClr">
                <a:shade val="62000"/>
                <a:satMod val="175000"/>
              </a:schemeClr>
            </a:gs>
          </a:gsLst>
          <a:path path="circle">
            <a:fillToRect l="50000" t="55000" r="100000" b="125000"/>
          </a:path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38100" dir="540000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reflection blurRad="12700" stA="33000" stPos="2000" endA="1000" endPos="31000" dist="38100" dir="5400000" sy="-100000"/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Ready for OneNote</Stage>
  </documentManagement>
</p:properties>
</file>

<file path=customXml/itemProps1.xml><?xml version="1.0" encoding="utf-8"?>
<ds:datastoreItem xmlns:ds="http://schemas.openxmlformats.org/officeDocument/2006/customXml" ds:itemID="{E5501864-6FFF-4A1B-93FF-89EC265490AB}"/>
</file>

<file path=customXml/itemProps2.xml><?xml version="1.0" encoding="utf-8"?>
<ds:datastoreItem xmlns:ds="http://schemas.openxmlformats.org/officeDocument/2006/customXml" ds:itemID="{B33663DE-D70F-4384-86A6-6A24BB8C43F1}"/>
</file>

<file path=customXml/itemProps3.xml><?xml version="1.0" encoding="utf-8"?>
<ds:datastoreItem xmlns:ds="http://schemas.openxmlformats.org/officeDocument/2006/customXml" ds:itemID="{9B03BE87-5087-4408-8CDF-43BEFC9D339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Century Schoolbook</vt:lpstr>
      <vt:lpstr>ClassicPhotoAlbum</vt:lpstr>
      <vt:lpstr>Northwind Traders</vt:lpstr>
      <vt:lpstr>This Year’s New Jackets</vt:lpstr>
      <vt:lpstr>Polar Gear for Women</vt:lpstr>
      <vt:lpstr>Polar Gear for 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2018-09-21T02:42:47Z</dcterms:created>
  <dcterms:modified xsi:type="dcterms:W3CDTF">2018-09-21T02:42:52Z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