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C76ED-2D5C-4D7B-88CE-9DC55692E36D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CE11D-ADA4-4F08-B08B-B79244802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80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Emphasize the importance of building customer goodwill as a cashier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E071C-1AFF-4605-A6A9-1FF986B627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16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471844-1236-4F97-B176-308740C969CA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19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8F74A-2BEA-4222-AED6-719B59E23054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04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4D7496-EB1C-43BD-8C66-05F32DF4AA6A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530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58B5CB8-C7AD-4A9A-8BB4-08395CB0F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543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 descr="The title reads: Cashier Training" title="Title slide text box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Cashier Training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Resolving Customer Problems</a:t>
            </a:r>
          </a:p>
        </p:txBody>
      </p:sp>
    </p:spTree>
    <p:extLst>
      <p:ext uri="{BB962C8B-B14F-4D97-AF65-F5344CB8AC3E}">
        <p14:creationId xmlns:p14="http://schemas.microsoft.com/office/powerpoint/2010/main" val="283049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 descr="The slide title reads: Introduction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Cashier and CSR must know how to:</a:t>
            </a:r>
          </a:p>
          <a:p>
            <a:r>
              <a:rPr lang="en-US" dirty="0"/>
              <a:t>Answer customer questions</a:t>
            </a:r>
          </a:p>
          <a:p>
            <a:r>
              <a:rPr lang="en-US" dirty="0"/>
              <a:t>Help customers resolve problems</a:t>
            </a:r>
          </a:p>
          <a:p>
            <a:r>
              <a:rPr lang="en-US" dirty="0"/>
              <a:t>Refer customers to an appropriate manager or resource</a:t>
            </a:r>
          </a:p>
          <a:p>
            <a:r>
              <a:rPr lang="en-US" dirty="0"/>
              <a:t>Turn customer feedback into positive action</a:t>
            </a:r>
          </a:p>
        </p:txBody>
      </p:sp>
    </p:spTree>
    <p:extLst>
      <p:ext uri="{BB962C8B-B14F-4D97-AF65-F5344CB8AC3E}">
        <p14:creationId xmlns:p14="http://schemas.microsoft.com/office/powerpoint/2010/main" val="308491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 descr="The slide title reads: Agenda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Overview</a:t>
            </a:r>
          </a:p>
          <a:p>
            <a:r>
              <a:rPr lang="en-US"/>
              <a:t>Special terms</a:t>
            </a:r>
          </a:p>
          <a:p>
            <a:r>
              <a:rPr lang="en-US"/>
              <a:t>Common customer questions</a:t>
            </a:r>
          </a:p>
          <a:p>
            <a:r>
              <a:rPr lang="en-US"/>
              <a:t>Customer problems</a:t>
            </a:r>
          </a:p>
          <a:p>
            <a:r>
              <a:rPr lang="en-US"/>
              <a:t>Manager involvement</a:t>
            </a:r>
          </a:p>
          <a:p>
            <a:r>
              <a:rPr lang="en-US"/>
              <a:t>Customer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3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 descr="The slide title reads: Special Terms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Terms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Purchase</a:t>
            </a:r>
          </a:p>
          <a:p>
            <a:r>
              <a:rPr lang="en-US" dirty="0"/>
              <a:t>Order</a:t>
            </a:r>
          </a:p>
          <a:p>
            <a:r>
              <a:rPr lang="en-US" dirty="0"/>
              <a:t>Back order</a:t>
            </a:r>
          </a:p>
          <a:p>
            <a:r>
              <a:rPr lang="en-US" dirty="0"/>
              <a:t>Special order</a:t>
            </a:r>
          </a:p>
          <a:p>
            <a:r>
              <a:rPr lang="en-US" dirty="0"/>
              <a:t>Discount</a:t>
            </a:r>
          </a:p>
          <a:p>
            <a:r>
              <a:rPr lang="en-US" dirty="0"/>
              <a:t>Coupon</a:t>
            </a:r>
          </a:p>
          <a:p>
            <a:r>
              <a:rPr lang="en-US" dirty="0"/>
              <a:t>Gift card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Return</a:t>
            </a:r>
          </a:p>
          <a:p>
            <a:r>
              <a:rPr lang="en-US" dirty="0"/>
              <a:t>Exchange</a:t>
            </a:r>
          </a:p>
          <a:p>
            <a:r>
              <a:rPr lang="en-US" dirty="0"/>
              <a:t>Refund</a:t>
            </a:r>
          </a:p>
          <a:p>
            <a:r>
              <a:rPr lang="en-US" dirty="0"/>
              <a:t>Sales credit</a:t>
            </a:r>
          </a:p>
          <a:p>
            <a:r>
              <a:rPr lang="en-US" dirty="0"/>
              <a:t>Store credit</a:t>
            </a:r>
          </a:p>
          <a:p>
            <a:r>
              <a:rPr lang="en-US" dirty="0"/>
              <a:t>Special return</a:t>
            </a:r>
          </a:p>
          <a:p>
            <a:r>
              <a:rPr lang="en-US" dirty="0"/>
              <a:t>Recall</a:t>
            </a:r>
          </a:p>
        </p:txBody>
      </p:sp>
    </p:spTree>
    <p:extLst>
      <p:ext uri="{BB962C8B-B14F-4D97-AF65-F5344CB8AC3E}">
        <p14:creationId xmlns:p14="http://schemas.microsoft.com/office/powerpoint/2010/main" val="213643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 descr="The slide title reads: Common Customer Questions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Customer Questions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any current specials?</a:t>
            </a:r>
          </a:p>
          <a:p>
            <a:r>
              <a:rPr lang="en-US" dirty="0"/>
              <a:t>When does the next sale begin?</a:t>
            </a:r>
          </a:p>
          <a:p>
            <a:r>
              <a:rPr lang="en-US" dirty="0"/>
              <a:t>What is your return policy?</a:t>
            </a:r>
          </a:p>
          <a:p>
            <a:r>
              <a:rPr lang="en-US" dirty="0"/>
              <a:t>What if I buy it online?</a:t>
            </a:r>
          </a:p>
        </p:txBody>
      </p:sp>
    </p:spTree>
    <p:extLst>
      <p:ext uri="{BB962C8B-B14F-4D97-AF65-F5344CB8AC3E}">
        <p14:creationId xmlns:p14="http://schemas.microsoft.com/office/powerpoint/2010/main" val="1056197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 descr="Customer Problems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Problems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Wrong size/color/style</a:t>
            </a:r>
          </a:p>
          <a:p>
            <a:r>
              <a:rPr lang="en-US" dirty="0"/>
              <a:t>Damage/defect</a:t>
            </a:r>
          </a:p>
          <a:p>
            <a:r>
              <a:rPr lang="en-US" dirty="0"/>
              <a:t>Shipping error</a:t>
            </a:r>
          </a:p>
          <a:p>
            <a:r>
              <a:rPr lang="en-US" dirty="0"/>
              <a:t>Incorrect charge</a:t>
            </a:r>
          </a:p>
          <a:p>
            <a:r>
              <a:rPr lang="en-US" dirty="0"/>
              <a:t>Lost receipt</a:t>
            </a:r>
          </a:p>
          <a:p>
            <a:r>
              <a:rPr lang="en-US" dirty="0"/>
              <a:t>Gift problem</a:t>
            </a:r>
          </a:p>
        </p:txBody>
      </p:sp>
    </p:spTree>
    <p:extLst>
      <p:ext uri="{BB962C8B-B14F-4D97-AF65-F5344CB8AC3E}">
        <p14:creationId xmlns:p14="http://schemas.microsoft.com/office/powerpoint/2010/main" val="2036804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 descr="The slide title reads: Manager Involvement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 Involvement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is irritated or angry</a:t>
            </a:r>
          </a:p>
          <a:p>
            <a:r>
              <a:rPr lang="en-US" dirty="0"/>
              <a:t>Customer won’t accept your answer</a:t>
            </a:r>
          </a:p>
          <a:p>
            <a:r>
              <a:rPr lang="en-US" dirty="0"/>
              <a:t>Issue causes delays for other customers</a:t>
            </a:r>
          </a:p>
          <a:p>
            <a:r>
              <a:rPr lang="en-US" dirty="0"/>
              <a:t>Issue is not in your area</a:t>
            </a:r>
          </a:p>
        </p:txBody>
      </p:sp>
    </p:spTree>
    <p:extLst>
      <p:ext uri="{BB962C8B-B14F-4D97-AF65-F5344CB8AC3E}">
        <p14:creationId xmlns:p14="http://schemas.microsoft.com/office/powerpoint/2010/main" val="29069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 descr="The slide title reads: Customer Feedback" title="Slide title text box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/>
              <a:t>Customer Feedback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listen sincerely</a:t>
            </a:r>
          </a:p>
          <a:p>
            <a:r>
              <a:rPr lang="en-US" dirty="0"/>
              <a:t>Never interrupt</a:t>
            </a:r>
          </a:p>
          <a:p>
            <a:r>
              <a:rPr lang="en-US" dirty="0"/>
              <a:t>Make no excuses</a:t>
            </a:r>
          </a:p>
          <a:p>
            <a:r>
              <a:rPr lang="en-US" dirty="0"/>
              <a:t>Offer solution in context with feedback</a:t>
            </a:r>
          </a:p>
        </p:txBody>
      </p:sp>
    </p:spTree>
    <p:extLst>
      <p:ext uri="{BB962C8B-B14F-4D97-AF65-F5344CB8AC3E}">
        <p14:creationId xmlns:p14="http://schemas.microsoft.com/office/powerpoint/2010/main" val="2712984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436B1EC3-42B0-40D9-9B56-CEA4B5A8874D}"/>
</file>

<file path=customXml/itemProps2.xml><?xml version="1.0" encoding="utf-8"?>
<ds:datastoreItem xmlns:ds="http://schemas.openxmlformats.org/officeDocument/2006/customXml" ds:itemID="{B7212AFF-A8A3-4F6E-9F01-CC4E6B985BE1}"/>
</file>

<file path=customXml/itemProps3.xml><?xml version="1.0" encoding="utf-8"?>
<ds:datastoreItem xmlns:ds="http://schemas.openxmlformats.org/officeDocument/2006/customXml" ds:itemID="{97B960E9-2189-4E2A-A9E6-09AFFB59F070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169</Words>
  <PresentationFormat>Widescreen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Times New Roman</vt:lpstr>
      <vt:lpstr>Wingdings 2</vt:lpstr>
      <vt:lpstr>Quotable</vt:lpstr>
      <vt:lpstr>Cashier Training</vt:lpstr>
      <vt:lpstr>Introduction </vt:lpstr>
      <vt:lpstr>Agenda</vt:lpstr>
      <vt:lpstr>Special Terms</vt:lpstr>
      <vt:lpstr>Common Customer Questions</vt:lpstr>
      <vt:lpstr>Customer Problems</vt:lpstr>
      <vt:lpstr>Manager Involvement</vt:lpstr>
      <vt:lpstr>Customer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2018-05-06T23:58:45Z</dcterms:created>
  <dcterms:modified xsi:type="dcterms:W3CDTF">2018-09-18T21:43:36Z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