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72" y="9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3F0B-4D24-4401-B800-47E755DBBF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59B0-BB99-4DAF-B6E2-3D1C60294C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68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3F0B-4D24-4401-B800-47E755DBBF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59B0-BB99-4DAF-B6E2-3D1C60294C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563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13F0B-4D24-4401-B800-47E755DBBF78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9/18/2018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859B0-BB99-4DAF-B6E2-3D1C60294C91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383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13F0B-4D24-4401-B800-47E755DBBF78}" type="datetimeFigureOut">
              <a:rPr lang="en-US" smtClean="0"/>
              <a:t>9/18/2018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6859B0-BB99-4DAF-B6E2-3D1C60294C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04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Lucerne Publishing</a:t>
            </a:r>
          </a:p>
        </p:txBody>
      </p:sp>
      <p:sp>
        <p:nvSpPr>
          <p:cNvPr id="3" name="Subtitle 2" descr="The subtitle reads: About Us" title="Title slide subtitle text box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About Us</a:t>
            </a:r>
          </a:p>
        </p:txBody>
      </p:sp>
    </p:spTree>
    <p:extLst>
      <p:ext uri="{BB962C8B-B14F-4D97-AF65-F5344CB8AC3E}">
        <p14:creationId xmlns:p14="http://schemas.microsoft.com/office/powerpoint/2010/main" val="29874377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Recent Titles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i="1" dirty="0"/>
              <a:t>Expert Discovery 2.5 </a:t>
            </a:r>
            <a:r>
              <a:rPr lang="en-US" dirty="0"/>
              <a:t>documentation set, Trey Research</a:t>
            </a:r>
          </a:p>
          <a:p>
            <a:r>
              <a:rPr lang="en-US" i="1" dirty="0"/>
              <a:t>Employee Handbook</a:t>
            </a:r>
            <a:r>
              <a:rPr lang="en-US" dirty="0"/>
              <a:t>, VanArsdel, Ltd.</a:t>
            </a:r>
          </a:p>
          <a:p>
            <a:r>
              <a:rPr lang="en-US" i="1" dirty="0"/>
              <a:t>Millwright Procedures</a:t>
            </a:r>
            <a:r>
              <a:rPr lang="en-US" dirty="0"/>
              <a:t>, Fincher Architects</a:t>
            </a:r>
          </a:p>
          <a:p>
            <a:r>
              <a:rPr lang="en-US" i="1" dirty="0"/>
              <a:t>Sales Force Training Manuals</a:t>
            </a:r>
            <a:r>
              <a:rPr lang="en-US" dirty="0"/>
              <a:t>, Contoso, Ltd.</a:t>
            </a:r>
          </a:p>
          <a:p>
            <a:r>
              <a:rPr lang="en-US" i="1" dirty="0"/>
              <a:t>Pile Driving Rig Set-Up and Take-Down</a:t>
            </a:r>
            <a:r>
              <a:rPr lang="en-US" dirty="0"/>
              <a:t>, Fabrikam, Inc.</a:t>
            </a:r>
          </a:p>
          <a:p>
            <a:r>
              <a:rPr lang="en-US" i="1" dirty="0"/>
              <a:t>Concrete Mixing Guide</a:t>
            </a:r>
            <a:r>
              <a:rPr lang="en-US" dirty="0"/>
              <a:t>, Fabrikam, Inc.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277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Contact 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81200" y="1600201"/>
            <a:ext cx="7924800" cy="4525963"/>
          </a:xfrm>
        </p:spPr>
        <p:txBody>
          <a:bodyPr/>
          <a:lstStyle/>
          <a:p>
            <a:pPr>
              <a:buNone/>
            </a:pPr>
            <a:r>
              <a:rPr lang="en-US" dirty="0"/>
              <a:t>Lucerne Publishing</a:t>
            </a:r>
          </a:p>
          <a:p>
            <a:pPr>
              <a:buNone/>
            </a:pPr>
            <a:r>
              <a:rPr lang="en-US" dirty="0"/>
              <a:t>789 Oak Street</a:t>
            </a:r>
          </a:p>
          <a:p>
            <a:pPr>
              <a:buNone/>
            </a:pPr>
            <a:r>
              <a:rPr lang="en-US" dirty="0"/>
              <a:t>San Diego, CA 56789</a:t>
            </a:r>
          </a:p>
          <a:p>
            <a:pPr>
              <a:buNone/>
            </a:pPr>
            <a:r>
              <a:rPr lang="en-US" dirty="0"/>
              <a:t>205-555-0151 (voice)</a:t>
            </a:r>
          </a:p>
          <a:p>
            <a:pPr>
              <a:buNone/>
            </a:pPr>
            <a:r>
              <a:rPr lang="en-US" dirty="0"/>
              <a:t>205-555-0152 (fax)</a:t>
            </a:r>
          </a:p>
          <a:p>
            <a:pPr>
              <a:buNone/>
            </a:pPr>
            <a:r>
              <a:rPr lang="en-US" dirty="0"/>
              <a:t>www.lucernepublishing.com</a:t>
            </a:r>
          </a:p>
          <a:p>
            <a:pPr>
              <a:buNone/>
            </a:pPr>
            <a:r>
              <a:rPr lang="en-US" dirty="0"/>
              <a:t>sales@lucernepublishing.com</a:t>
            </a:r>
          </a:p>
        </p:txBody>
      </p:sp>
    </p:spTree>
    <p:extLst>
      <p:ext uri="{BB962C8B-B14F-4D97-AF65-F5344CB8AC3E}">
        <p14:creationId xmlns:p14="http://schemas.microsoft.com/office/powerpoint/2010/main" val="385167290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8DE0FCC1170DD4EA9CF157E6E2FAC08" ma:contentTypeVersion="10" ma:contentTypeDescription="Create a new document." ma:contentTypeScope="" ma:versionID="7e8c1d07bc765572e9e74d76cdee5df1">
  <xsd:schema xmlns:xsd="http://www.w3.org/2001/XMLSchema" xmlns:xs="http://www.w3.org/2001/XMLSchema" xmlns:p="http://schemas.microsoft.com/office/2006/metadata/properties" xmlns:ns2="dc94d77e-d9c2-42fb-a8f5-494b1c2e3696" xmlns:ns3="bfe0bb63-4151-4360-a7b3-42e232e24132" targetNamespace="http://schemas.microsoft.com/office/2006/metadata/properties" ma:root="true" ma:fieldsID="8c6bb19a2d79273bda7e150191a69877" ns2:_="" ns3:_="">
    <xsd:import namespace="dc94d77e-d9c2-42fb-a8f5-494b1c2e3696"/>
    <xsd:import namespace="bfe0bb63-4151-4360-a7b3-42e232e241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Stage" minOccurs="0"/>
                <xsd:element ref="ns2:MediaServiceEventHashCode" minOccurs="0"/>
                <xsd:element ref="ns2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94d77e-d9c2-42fb-a8f5-494b1c2e36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Stage" ma:index="15" nillable="true" ma:displayName="Stage" ma:format="Dropdown" ma:internalName="Stage">
      <xsd:simpleType>
        <xsd:restriction base="dms:Choice">
          <xsd:enumeration value="In progress"/>
          <xsd:enumeration value="Needs srcubbing"/>
          <xsd:enumeration value="Sent to Brandon to do"/>
          <xsd:enumeration value="Ready for OneNote"/>
          <xsd:enumeration value="Added to OneNote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e0bb63-4151-4360-a7b3-42e232e24132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ge xmlns="dc94d77e-d9c2-42fb-a8f5-494b1c2e3696">Added to OneNote</Stage>
  </documentManagement>
</p:properties>
</file>

<file path=customXml/itemProps1.xml><?xml version="1.0" encoding="utf-8"?>
<ds:datastoreItem xmlns:ds="http://schemas.openxmlformats.org/officeDocument/2006/customXml" ds:itemID="{11A8992B-B714-405A-9665-0E544C2F31DA}"/>
</file>

<file path=customXml/itemProps2.xml><?xml version="1.0" encoding="utf-8"?>
<ds:datastoreItem xmlns:ds="http://schemas.openxmlformats.org/officeDocument/2006/customXml" ds:itemID="{640F53C5-DD86-4687-BD0A-8EC9F7048736}"/>
</file>

<file path=customXml/itemProps3.xml><?xml version="1.0" encoding="utf-8"?>
<ds:datastoreItem xmlns:ds="http://schemas.openxmlformats.org/officeDocument/2006/customXml" ds:itemID="{2249A475-8A7D-47BC-A021-5EF6DCE2667F}"/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84</Words>
  <PresentationFormat>Widescreen</PresentationFormat>
  <Paragraphs>17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1_Office Theme</vt:lpstr>
      <vt:lpstr>Lucerne Publishing</vt:lpstr>
      <vt:lpstr>Recent Titles</vt:lpstr>
      <vt:lpstr>Contact 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terms:created xsi:type="dcterms:W3CDTF">2018-05-07T00:08:56Z</dcterms:created>
  <dcterms:modified xsi:type="dcterms:W3CDTF">2018-09-18T21:39:08Z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0x010100E8DE0FCC1170DD4EA9CF157E6E2FAC08</vt:lpwstr>
  </property>
</Properties>
</file>