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5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942" autoAdjust="0"/>
  </p:normalViewPr>
  <p:slideViewPr>
    <p:cSldViewPr snapToGrid="0">
      <p:cViewPr varScale="1">
        <p:scale>
          <a:sx n="99" d="100"/>
          <a:sy n="99" d="100"/>
        </p:scale>
        <p:origin x="1980" y="84"/>
      </p:cViewPr>
      <p:guideLst/>
    </p:cSldViewPr>
  </p:slideViewPr>
  <p:outlineViewPr>
    <p:cViewPr>
      <p:scale>
        <a:sx n="50" d="100"/>
        <a:sy n="50" d="100"/>
      </p:scale>
      <p:origin x="0" y="-21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7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6633E-41CF-4A07-A765-AB94E5635188}" type="datetimeFigureOut">
              <a:rPr lang="en-US" smtClean="0"/>
              <a:t>9/22/2018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E1D97-DB5F-4CD4-9842-23024359F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6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077768-21C8-4125-A345-258E48D2EED0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318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Relecloud has been voted “Number One Air Charter” in Executive Traveler magazine’s annual Reader’s Poll for the last three years.</a:t>
            </a:r>
          </a:p>
          <a:p>
            <a:endParaRPr lang="en-US" dirty="0"/>
          </a:p>
          <a:p>
            <a:r>
              <a:rPr lang="en-US" dirty="0"/>
              <a:t>Relecloud now has operating privileges</a:t>
            </a:r>
            <a:r>
              <a:rPr lang="en-US" baseline="0" dirty="0"/>
              <a:t> in 65 countries/regions.</a:t>
            </a:r>
          </a:p>
          <a:p>
            <a:endParaRPr lang="en-US" baseline="0" dirty="0"/>
          </a:p>
          <a:p>
            <a:r>
              <a:rPr lang="en-US" baseline="0" dirty="0"/>
              <a:t>Every plane in our fleet is less than five years old.</a:t>
            </a:r>
          </a:p>
          <a:p>
            <a:endParaRPr lang="en-US" baseline="0" dirty="0"/>
          </a:p>
          <a:p>
            <a:r>
              <a:rPr lang="en-US" baseline="0" dirty="0"/>
              <a:t>We have earned the industry’s highest safety rating every year since 1998.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29000" y="8685213"/>
            <a:ext cx="3427413" cy="45720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077768-21C8-4125-A345-258E48D2EED0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388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077768-21C8-4125-A345-258E48D2EED0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416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E1D97-DB5F-4CD4-9842-23024359F4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19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20FA02FC-CB45-4094-988E-7413126A79F4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 defTabSz="457200"/>
              <a:t>9/22/2018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r>
              <a:rPr lang="en-US" dirty="0">
                <a:solidFill>
                  <a:srgbClr val="146194">
                    <a:lumMod val="50000"/>
                  </a:srgbClr>
                </a:solidFill>
              </a:rPr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4C49B74-5DB2-4B03-B1D2-7F6A3C51C318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03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7469008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0068613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96066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1115333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021523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19194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6081262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04402188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E08D670A-4483-418F-965E-837C148E2B75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 defTabSz="457200"/>
              <a:t>9/22/2018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D4C49B74-5DB2-4B03-B1D2-7F6A3C51C318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defTabSz="457200"/>
            <a:r>
              <a:rPr lang="en-US" dirty="0">
                <a:solidFill>
                  <a:srgbClr val="146194">
                    <a:lumMod val="50000"/>
                  </a:srgbClr>
                </a:solidFill>
              </a:rPr>
              <a:t>Relecloud Airlines</a:t>
            </a:r>
          </a:p>
        </p:txBody>
      </p:sp>
    </p:spTree>
    <p:extLst>
      <p:ext uri="{BB962C8B-B14F-4D97-AF65-F5344CB8AC3E}">
        <p14:creationId xmlns:p14="http://schemas.microsoft.com/office/powerpoint/2010/main" val="1257442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0B0D8B3D-4C6D-498E-9FD2-4E7542CD745A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 defTabSz="457200"/>
              <a:t>9/22/2018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D4C49B74-5DB2-4B03-B1D2-7F6A3C51C318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defTabSz="457200"/>
            <a:r>
              <a:rPr lang="en-US" dirty="0">
                <a:solidFill>
                  <a:srgbClr val="146194">
                    <a:lumMod val="50000"/>
                  </a:srgbClr>
                </a:solidFill>
              </a:rPr>
              <a:t>Relecloud Airlines</a:t>
            </a:r>
          </a:p>
        </p:txBody>
      </p:sp>
    </p:spTree>
    <p:extLst>
      <p:ext uri="{BB962C8B-B14F-4D97-AF65-F5344CB8AC3E}">
        <p14:creationId xmlns:p14="http://schemas.microsoft.com/office/powerpoint/2010/main" val="175283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03462EA5-AD75-4BE0-9BE2-C80A74939A17}" type="datetime1">
              <a:rPr lang="en-US" smtClean="0">
                <a:solidFill>
                  <a:srgbClr val="146194">
                    <a:lumMod val="50000"/>
                  </a:srgbClr>
                </a:solidFill>
              </a:rPr>
              <a:pPr defTabSz="457200"/>
              <a:t>9/22/2018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r>
              <a:rPr lang="en-US" dirty="0">
                <a:solidFill>
                  <a:srgbClr val="146194">
                    <a:lumMod val="50000"/>
                  </a:srgbClr>
                </a:solidFill>
              </a:rPr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4C49B74-5DB2-4B03-B1D2-7F6A3C51C318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4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29892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1085210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9933440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0531471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483895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5646187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080287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99C5D3C-17C3-4FEE-8BB4-39CFCF2CE4B3}" type="datetime1">
              <a:rPr lang="en-US" smtClean="0"/>
              <a:pPr/>
              <a:t>9/22/2018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algn="ctr"/>
            <a:r>
              <a:rPr lang="en-US" sz="1000" dirty="0"/>
              <a:t>Relecloud Airlines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284747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4" r:id="rId1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The title reads: Relecloud Airlines" title="Title slide text box"/>
          <p:cNvSpPr>
            <a:spLocks noGrp="1"/>
          </p:cNvSpPr>
          <p:nvPr>
            <p:ph type="ctrTitle"/>
          </p:nvPr>
        </p:nvSpPr>
        <p:spPr>
          <a:xfrm>
            <a:off x="533402" y="1744135"/>
            <a:ext cx="6154713" cy="1913466"/>
          </a:xfrm>
        </p:spPr>
        <p:txBody>
          <a:bodyPr>
            <a:normAutofit/>
          </a:bodyPr>
          <a:lstStyle/>
          <a:p>
            <a:r>
              <a:rPr lang="en-US" sz="4800" dirty="0"/>
              <a:t>Relecloud Airlines</a:t>
            </a:r>
          </a:p>
        </p:txBody>
      </p:sp>
      <p:sp>
        <p:nvSpPr>
          <p:cNvPr id="2" name="Subtitle 1" descr="The subtitle reads: “Off we go!”" title="Title slide subtitle text box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361178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“Off we go!”</a:t>
            </a:r>
          </a:p>
        </p:txBody>
      </p:sp>
    </p:spTree>
    <p:extLst>
      <p:ext uri="{BB962C8B-B14F-4D97-AF65-F5344CB8AC3E}">
        <p14:creationId xmlns:p14="http://schemas.microsoft.com/office/powerpoint/2010/main" val="126090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 descr="The bulleted items read:&#10;The leading adventure charter airline in the US!&#10;Dozens of exciting and exotic destinations&#10;A new fleet of luxurious private jets&#10;The industry’s best safety record" title="Text box with 4 bulleted list items"/>
          <p:cNvSpPr>
            <a:spLocks noGrp="1"/>
          </p:cNvSpPr>
          <p:nvPr>
            <p:ph type="body" sz="half" idx="1"/>
          </p:nvPr>
        </p:nvSpPr>
        <p:spPr>
          <a:xfrm>
            <a:off x="381000" y="1600203"/>
            <a:ext cx="8382000" cy="358139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The leading adventure charter airline in the US!</a:t>
            </a: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Dozens of exciting and exotic destinations</a:t>
            </a: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A new fleet of luxurious private jets</a:t>
            </a: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The industry’s best safety record</a:t>
            </a:r>
          </a:p>
        </p:txBody>
      </p:sp>
      <p:sp>
        <p:nvSpPr>
          <p:cNvPr id="4" name="Title 3" descr="The slide title reads: About Relecloud Airlines" title="Slide title text box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About Relecloud Airlines</a:t>
            </a:r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D4C49B74-5DB2-4B03-B1D2-7F6A3C51C318}" type="slidenum">
              <a:rPr lang="en-US">
                <a:solidFill>
                  <a:srgbClr val="146194">
                    <a:lumMod val="50000"/>
                  </a:srgbClr>
                </a:solidFill>
                <a:latin typeface="Century Gothic" panose="020B0502020202020204"/>
              </a:rPr>
              <a:pPr defTabSz="457200"/>
              <a:t>2</a:t>
            </a:fld>
            <a:endParaRPr lang="en-US">
              <a:solidFill>
                <a:srgbClr val="146194">
                  <a:lumMod val="50000"/>
                </a:srgbClr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02151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The slide title reads: The Perfect Solution for Corporate Travel" title="Slide title text box"/>
          <p:cNvSpPr>
            <a:spLocks noGrp="1"/>
          </p:cNvSpPr>
          <p:nvPr>
            <p:ph type="title"/>
          </p:nvPr>
        </p:nvSpPr>
        <p:spPr>
          <a:xfrm>
            <a:off x="457200" y="359465"/>
            <a:ext cx="8382000" cy="1143000"/>
          </a:xfrm>
        </p:spPr>
        <p:txBody>
          <a:bodyPr/>
          <a:lstStyle/>
          <a:p>
            <a:r>
              <a:rPr lang="en-US" dirty="0"/>
              <a:t>The Perfect Solution for Corporate Travel</a:t>
            </a:r>
          </a:p>
        </p:txBody>
      </p:sp>
      <p:sp>
        <p:nvSpPr>
          <p:cNvPr id="7" name="TextBox 6" descr="The bulleted items read:&#10;Executive retreats&#10;Client getaways&#10;Award travel" title="Text box with three bulleted list items"/>
          <p:cNvSpPr txBox="1"/>
          <p:nvPr/>
        </p:nvSpPr>
        <p:spPr>
          <a:xfrm>
            <a:off x="685802" y="2828837"/>
            <a:ext cx="30716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buFont typeface="Wingdings" pitchFamily="2" charset="2"/>
              <a:buChar char="ü"/>
            </a:pPr>
            <a:r>
              <a:rPr lang="en-US" sz="2400" dirty="0">
                <a:solidFill>
                  <a:prstClr val="white"/>
                </a:solidFill>
                <a:latin typeface="Century Gothic" panose="020B0502020202020204"/>
              </a:rPr>
              <a:t>Executive retreats</a:t>
            </a:r>
          </a:p>
          <a:p>
            <a:pPr defTabSz="457200">
              <a:buFont typeface="Wingdings" pitchFamily="2" charset="2"/>
              <a:buChar char="ü"/>
            </a:pPr>
            <a:r>
              <a:rPr lang="en-US" sz="2400" dirty="0">
                <a:solidFill>
                  <a:prstClr val="white"/>
                </a:solidFill>
                <a:latin typeface="Century Gothic" panose="020B0502020202020204"/>
              </a:rPr>
              <a:t>Client getaways</a:t>
            </a:r>
          </a:p>
          <a:p>
            <a:pPr defTabSz="457200">
              <a:buFont typeface="Wingdings" pitchFamily="2" charset="2"/>
              <a:buChar char="ü"/>
            </a:pPr>
            <a:r>
              <a:rPr lang="en-US" sz="2400" dirty="0">
                <a:solidFill>
                  <a:prstClr val="white"/>
                </a:solidFill>
                <a:latin typeface="Century Gothic" panose="020B0502020202020204"/>
              </a:rPr>
              <a:t>Award travel</a:t>
            </a:r>
          </a:p>
        </p:txBody>
      </p:sp>
      <p:sp>
        <p:nvSpPr>
          <p:cNvPr id="5" name="TextBox 4" descr="The bulleted items read:&#10;Specializing in small groups (from 4 to 40 passengers)&#10;Highly trained, professional staff&#10;Experienced flight and ground crews&#10;On-board advisor" title="Text box with four bulleted list items"/>
          <p:cNvSpPr txBox="1"/>
          <p:nvPr/>
        </p:nvSpPr>
        <p:spPr>
          <a:xfrm>
            <a:off x="4191000" y="1676402"/>
            <a:ext cx="44196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prstClr val="white"/>
                </a:solidFill>
                <a:latin typeface="Century Gothic" panose="020B0502020202020204"/>
              </a:rPr>
              <a:t>Specializing in small groups (from 4 to 40 passengers)</a:t>
            </a:r>
          </a:p>
          <a:p>
            <a:pPr marL="342900" indent="-342900" defTabSz="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prstClr val="white"/>
                </a:solidFill>
                <a:latin typeface="Century Gothic" panose="020B0502020202020204"/>
              </a:rPr>
              <a:t>Highly trained, professional staff</a:t>
            </a:r>
          </a:p>
          <a:p>
            <a:pPr marL="342900" indent="-342900" defTabSz="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prstClr val="white"/>
                </a:solidFill>
                <a:latin typeface="Century Gothic" panose="020B0502020202020204"/>
              </a:rPr>
              <a:t>Experienced flight and ground crews</a:t>
            </a:r>
          </a:p>
          <a:p>
            <a:pPr marL="342900" indent="-342900" defTabSz="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>
                <a:solidFill>
                  <a:prstClr val="white"/>
                </a:solidFill>
                <a:latin typeface="Century Gothic" panose="020B0502020202020204"/>
              </a:rPr>
              <a:t>On-board advisor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4C49B74-5DB2-4B03-B1D2-7F6A3C51C318}" type="slidenum">
              <a:rPr lang="en-US">
                <a:solidFill>
                  <a:srgbClr val="146194">
                    <a:lumMod val="50000"/>
                  </a:srgbClr>
                </a:solidFill>
                <a:latin typeface="Century Gothic" panose="020B0502020202020204"/>
              </a:rPr>
              <a:pPr defTabSz="457200"/>
              <a:t>3</a:t>
            </a:fld>
            <a:endParaRPr lang="en-US">
              <a:solidFill>
                <a:srgbClr val="146194">
                  <a:lumMod val="50000"/>
                </a:srgbClr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21887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The slide title reads: Worldwide Destinations" title="Slide title text box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Worldwide Destinations</a:t>
            </a:r>
          </a:p>
        </p:txBody>
      </p:sp>
      <p:sp>
        <p:nvSpPr>
          <p:cNvPr id="2" name="Text Placeholder 1" descr="The main bullet reads: Thrilling locales&#10;The sub-bullets read:&#10;Caribbean&#10;Sahara&#10;Great White North&#10;South Pacific&#10;African Savanna&#10;Rockies&#10;Amazon&#10;Europe&#10;Baltic&#10;Mediterranean" title="Text box with a main bullet entry and 10 sub-bullets "/>
          <p:cNvSpPr>
            <a:spLocks noGrp="1"/>
          </p:cNvSpPr>
          <p:nvPr>
            <p:ph type="body" idx="1"/>
          </p:nvPr>
        </p:nvSpPr>
        <p:spPr>
          <a:xfrm>
            <a:off x="457200" y="1585914"/>
            <a:ext cx="4038600" cy="4525963"/>
          </a:xfrm>
        </p:spPr>
        <p:txBody>
          <a:bodyPr anchor="t"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Thrilling locales: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Caribbean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Sahara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Great White North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South Pacific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African Savanna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Rockies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Amazon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Europe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Baltic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Mediterranean</a:t>
            </a:r>
          </a:p>
        </p:txBody>
      </p:sp>
      <p:sp>
        <p:nvSpPr>
          <p:cNvPr id="5" name="Text Placeholder 1" descr="The main bullet reads: Exciting activities&#10;The sub-bullets read:&#10;Golfing&#10;Tennis&#10;Skiing&#10;Hiking/climbing&#10;Deep sea fishing&#10;Sailing&#10;Safaris&#10;Snorkeling" title="Text box with a main bullet entry and 8 sub-bullets "/>
          <p:cNvSpPr txBox="1">
            <a:spLocks/>
          </p:cNvSpPr>
          <p:nvPr/>
        </p:nvSpPr>
        <p:spPr>
          <a:xfrm>
            <a:off x="4648200" y="1585914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cap="none">
                <a:solidFill>
                  <a:schemeClr val="tx1">
                    <a:lumMod val="95000"/>
                  </a:schemeClr>
                </a:solidFill>
                <a:effectLst/>
              </a:defRPr>
            </a:lvl1pPr>
            <a:lvl2pPr marL="742950" lvl="1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cap="none">
                <a:solidFill>
                  <a:schemeClr val="tx1">
                    <a:lumMod val="95000"/>
                  </a:schemeClr>
                </a:solidFill>
                <a:effectLst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cap="none">
                <a:solidFill>
                  <a:schemeClr val="bg2">
                    <a:lumMod val="75000"/>
                  </a:schemeClr>
                </a:solidFill>
                <a:effectLst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cap="none">
                <a:solidFill>
                  <a:schemeClr val="bg2">
                    <a:lumMod val="75000"/>
                  </a:schemeClr>
                </a:solidFill>
                <a:effectLst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cap="none">
                <a:solidFill>
                  <a:schemeClr val="bg2">
                    <a:lumMod val="75000"/>
                  </a:schemeClr>
                </a:solidFill>
                <a:effectLst/>
              </a:defRPr>
            </a:lvl5pPr>
            <a:lvl6pPr marL="25146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cap="none">
                <a:solidFill>
                  <a:schemeClr val="bg2">
                    <a:lumMod val="75000"/>
                  </a:schemeClr>
                </a:solidFill>
                <a:effectLst/>
              </a:defRPr>
            </a:lvl6pPr>
            <a:lvl7pPr marL="29718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cap="none">
                <a:solidFill>
                  <a:schemeClr val="bg2">
                    <a:lumMod val="75000"/>
                  </a:schemeClr>
                </a:solidFill>
                <a:effectLst/>
              </a:defRPr>
            </a:lvl7pPr>
            <a:lvl8pPr marL="3429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cap="none">
                <a:solidFill>
                  <a:schemeClr val="bg2">
                    <a:lumMod val="75000"/>
                  </a:schemeClr>
                </a:solidFill>
                <a:effectLst/>
              </a:defRPr>
            </a:lvl8pPr>
            <a:lvl9pPr marL="3886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cap="none">
                <a:solidFill>
                  <a:schemeClr val="bg2">
                    <a:lumMod val="75000"/>
                  </a:schemeClr>
                </a:solidFill>
                <a:effectLst/>
              </a:defRPr>
            </a:lvl9pPr>
          </a:lstStyle>
          <a:p>
            <a:pPr defTabSz="457200">
              <a:buClr>
                <a:prstClr val="white"/>
              </a:buClr>
            </a:pPr>
            <a:r>
              <a:rPr lang="en-US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Exciting activities:</a:t>
            </a:r>
          </a:p>
          <a:p>
            <a:pPr lvl="1" defTabSz="457200">
              <a:buClr>
                <a:prstClr val="white"/>
              </a:buClr>
            </a:pPr>
            <a:r>
              <a:rPr lang="en-US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Golfing</a:t>
            </a:r>
          </a:p>
          <a:p>
            <a:pPr lvl="1" defTabSz="457200">
              <a:buClr>
                <a:prstClr val="white"/>
              </a:buClr>
            </a:pPr>
            <a:r>
              <a:rPr lang="en-US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Tennis</a:t>
            </a:r>
          </a:p>
          <a:p>
            <a:pPr lvl="1" defTabSz="457200">
              <a:buClr>
                <a:prstClr val="white"/>
              </a:buClr>
            </a:pPr>
            <a:r>
              <a:rPr lang="en-US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Skiing</a:t>
            </a:r>
          </a:p>
          <a:p>
            <a:pPr lvl="1" defTabSz="457200">
              <a:buClr>
                <a:prstClr val="white"/>
              </a:buClr>
            </a:pPr>
            <a:r>
              <a:rPr lang="en-US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Hiking/climbing</a:t>
            </a:r>
          </a:p>
          <a:p>
            <a:pPr lvl="1" defTabSz="457200">
              <a:buClr>
                <a:prstClr val="white"/>
              </a:buClr>
            </a:pPr>
            <a:r>
              <a:rPr lang="en-US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Deep sea fishing</a:t>
            </a:r>
          </a:p>
          <a:p>
            <a:pPr lvl="1" defTabSz="457200">
              <a:buClr>
                <a:prstClr val="white"/>
              </a:buClr>
            </a:pPr>
            <a:r>
              <a:rPr lang="en-US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Sailing</a:t>
            </a:r>
          </a:p>
          <a:p>
            <a:pPr lvl="1" defTabSz="457200">
              <a:buClr>
                <a:prstClr val="white"/>
              </a:buClr>
            </a:pPr>
            <a:r>
              <a:rPr lang="en-US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Safaris</a:t>
            </a:r>
          </a:p>
          <a:p>
            <a:pPr lvl="1" defTabSz="457200">
              <a:buClr>
                <a:prstClr val="white"/>
              </a:buClr>
            </a:pPr>
            <a:r>
              <a:rPr lang="en-US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Snorkeling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D4C49B74-5DB2-4B03-B1D2-7F6A3C51C318}" type="slidenum">
              <a:rPr lang="en-US" smtClean="0">
                <a:solidFill>
                  <a:srgbClr val="146194">
                    <a:lumMod val="50000"/>
                  </a:srgbClr>
                </a:solidFill>
                <a:latin typeface="Century Gothic" panose="020B0502020202020204"/>
              </a:rPr>
              <a:pPr defTabSz="457200"/>
              <a:t>4</a:t>
            </a:fld>
            <a:endParaRPr lang="en-US">
              <a:solidFill>
                <a:srgbClr val="146194">
                  <a:lumMod val="50000"/>
                </a:srgbClr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7395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title="Text box with slide title"/>
          <p:cNvSpPr>
            <a:spLocks noGrp="1"/>
          </p:cNvSpPr>
          <p:nvPr>
            <p:ph type="title"/>
          </p:nvPr>
        </p:nvSpPr>
        <p:spPr>
          <a:xfrm>
            <a:off x="457202" y="0"/>
            <a:ext cx="6554867" cy="1143000"/>
          </a:xfrm>
        </p:spPr>
        <p:txBody>
          <a:bodyPr/>
          <a:lstStyle/>
          <a:p>
            <a:r>
              <a:rPr lang="en-US" dirty="0"/>
              <a:t>Basic Travel Packages</a:t>
            </a:r>
          </a:p>
        </p:txBody>
      </p:sp>
      <p:graphicFrame>
        <p:nvGraphicFramePr>
          <p:cNvPr id="4" name="Content Placeholder 3" descr="Table with six columns and six rows.&#10;&#10;The column heads are Package, Passengers, Plane, Transfers, Concierge, and Activities. The first row under the headings reads Standard under the Package table head, 4-40 under the Passengers table head, Spree 290 under the Plane head, a check mark under the Transfers head, and the cells under Concierge and Activities heads for this row is empty. The second row reads Outbound under the Package head, 4-32 under the Passengers head, Spree 441-XW under the Plane head, a check mark under the Transfers and Activities heads, and the Concierge head is empty. The third row under the heads reads Luxury under the Package head, 4-20 under the Passengers head, Bosh 808 under the Plane head, a check mark under the Transfers and Activities heads, and the Concierge cell is empty for this row. The fourth row reads Premium under the Package head, 4-12 under the Passengers head, Bosh 110oA under the Plane head, and a check mark appears under the Transfers, Concierge, and Activities heads. The last (fifth) row reads Pinnacle under the Package head, 4-8 under the Passengers head, Spree 991 under the Plane head, and a check mark appears under the Transfers, Concierge, and Activities heads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017985"/>
              </p:ext>
            </p:extLst>
          </p:nvPr>
        </p:nvGraphicFramePr>
        <p:xfrm>
          <a:off x="525558" y="1143000"/>
          <a:ext cx="8077200" cy="4876798"/>
        </p:xfrm>
        <a:graphic>
          <a:graphicData uri="http://schemas.openxmlformats.org/drawingml/2006/table">
            <a:tbl>
              <a:tblPr firstRow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908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Package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Passengers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Plane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Transfers</a:t>
                      </a:r>
                    </a:p>
                  </a:txBody>
                  <a:tcPr marT="18288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Concierge</a:t>
                      </a:r>
                      <a:endParaRPr lang="en-US" b="1" dirty="0"/>
                    </a:p>
                  </a:txBody>
                  <a:tcPr marT="18288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Activities</a:t>
                      </a:r>
                      <a:endParaRPr lang="en-US" b="1" dirty="0"/>
                    </a:p>
                  </a:txBody>
                  <a:tcPr marT="18288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188">
                <a:tc>
                  <a:txBody>
                    <a:bodyPr/>
                    <a:lstStyle/>
                    <a:p>
                      <a:r>
                        <a:rPr lang="en-US" dirty="0"/>
                        <a:t>Standard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4-40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Spree 290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188">
                <a:tc>
                  <a:txBody>
                    <a:bodyPr/>
                    <a:lstStyle/>
                    <a:p>
                      <a:r>
                        <a:rPr lang="en-US" dirty="0"/>
                        <a:t>Outbound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4-32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Spree 441-XW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188">
                <a:tc>
                  <a:txBody>
                    <a:bodyPr/>
                    <a:lstStyle/>
                    <a:p>
                      <a:r>
                        <a:rPr lang="en-US" dirty="0"/>
                        <a:t>Luxury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Bosh</a:t>
                      </a:r>
                      <a:r>
                        <a:rPr lang="en-US" baseline="0" dirty="0"/>
                        <a:t> 808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188">
                <a:tc>
                  <a:txBody>
                    <a:bodyPr/>
                    <a:lstStyle/>
                    <a:p>
                      <a:r>
                        <a:rPr lang="en-US" dirty="0"/>
                        <a:t>Premium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4-12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Bosh 110oA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188">
                <a:tc>
                  <a:txBody>
                    <a:bodyPr/>
                    <a:lstStyle/>
                    <a:p>
                      <a:r>
                        <a:rPr lang="en-US" dirty="0"/>
                        <a:t>Pinnacle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4-8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Spree 991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8" y="5883277"/>
            <a:ext cx="856907" cy="669925"/>
          </a:xfrm>
        </p:spPr>
        <p:txBody>
          <a:bodyPr/>
          <a:lstStyle/>
          <a:p>
            <a:pPr defTabSz="457200"/>
            <a:fld id="{D4C49B74-5DB2-4B03-B1D2-7F6A3C51C318}" type="slidenum">
              <a:rPr lang="en-US">
                <a:solidFill>
                  <a:srgbClr val="146194">
                    <a:lumMod val="50000"/>
                  </a:srgbClr>
                </a:solidFill>
                <a:latin typeface="Century Gothic" panose="020B0502020202020204"/>
              </a:rPr>
              <a:pPr defTabSz="457200"/>
              <a:t>5</a:t>
            </a:fld>
            <a:endParaRPr lang="en-US" dirty="0">
              <a:solidFill>
                <a:srgbClr val="146194">
                  <a:lumMod val="50000"/>
                </a:srgbClr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942852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 descr="Text box reads: If we fail to depart or arrive on time, we will pay for your ground accommodations.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7772400" cy="41148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If we fail to depart or arrive on time, we will pay for your ground accommodations.</a:t>
            </a:r>
          </a:p>
        </p:txBody>
      </p:sp>
      <p:sp>
        <p:nvSpPr>
          <p:cNvPr id="3" name="Title 2" descr="The slide title reads: The Guarantee" title="Text box with slide title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The Guarantee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D4C49B74-5DB2-4B03-B1D2-7F6A3C51C318}" type="slidenum">
              <a:rPr lang="en-US">
                <a:solidFill>
                  <a:srgbClr val="146194">
                    <a:lumMod val="50000"/>
                  </a:srgbClr>
                </a:solidFill>
                <a:latin typeface="Century Gothic" panose="020B0502020202020204"/>
              </a:rPr>
              <a:pPr defTabSz="457200"/>
              <a:t>6</a:t>
            </a:fld>
            <a:endParaRPr lang="en-US">
              <a:solidFill>
                <a:srgbClr val="146194">
                  <a:lumMod val="50000"/>
                </a:srgbClr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141849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The slide title reads: Contact" title="Slide title text box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Contact </a:t>
            </a:r>
          </a:p>
        </p:txBody>
      </p:sp>
      <p:sp>
        <p:nvSpPr>
          <p:cNvPr id="2" name="Text Placeholder 1" descr="The text box reads: Relecloud Airlines" title="Text box with company name"/>
          <p:cNvSpPr>
            <a:spLocks noGrp="1"/>
          </p:cNvSpPr>
          <p:nvPr>
            <p:ph type="body" sz="half" idx="1"/>
          </p:nvPr>
        </p:nvSpPr>
        <p:spPr>
          <a:xfrm>
            <a:off x="457200" y="1828801"/>
            <a:ext cx="3886200" cy="4419603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Relecloud Airlines</a:t>
            </a:r>
          </a:p>
        </p:txBody>
      </p:sp>
      <p:sp>
        <p:nvSpPr>
          <p:cNvPr id="8" name="Text Placeholder 1" descr="The text box reads:&#10;On the Web:&#10;www.relecloud.com&#10;Email:&#10;sales@relecloud.com&#10;" title="Text box with contact information">
            <a:extLst>
              <a:ext uri="{FF2B5EF4-FFF2-40B4-BE49-F238E27FC236}">
                <a16:creationId xmlns:a16="http://schemas.microsoft.com/office/drawing/2014/main" id="{03C9F2CB-7BA8-4006-8328-F7C13906F132}"/>
              </a:ext>
            </a:extLst>
          </p:cNvPr>
          <p:cNvSpPr txBox="1">
            <a:spLocks/>
          </p:cNvSpPr>
          <p:nvPr/>
        </p:nvSpPr>
        <p:spPr>
          <a:xfrm>
            <a:off x="4591050" y="1828801"/>
            <a:ext cx="3886200" cy="44196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prstClr val="white"/>
              </a:buClr>
              <a:buNone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On the Web:</a:t>
            </a:r>
          </a:p>
          <a:p>
            <a:pPr>
              <a:buClr>
                <a:prstClr val="white"/>
              </a:buClr>
              <a:buNone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www.relecloud.com</a:t>
            </a:r>
          </a:p>
          <a:p>
            <a:pPr>
              <a:buClr>
                <a:prstClr val="white"/>
              </a:buClr>
              <a:buNone/>
            </a:pPr>
            <a:endParaRPr lang="en-US" sz="2400" dirty="0">
              <a:solidFill>
                <a:prstClr val="white">
                  <a:lumMod val="95000"/>
                </a:prstClr>
              </a:solidFill>
              <a:latin typeface="Century Gothic" panose="020B0502020202020204"/>
            </a:endParaRPr>
          </a:p>
          <a:p>
            <a:pPr>
              <a:buClr>
                <a:prstClr val="white"/>
              </a:buClr>
              <a:buNone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Email:</a:t>
            </a:r>
          </a:p>
          <a:p>
            <a:pPr>
              <a:buClr>
                <a:prstClr val="white"/>
              </a:buClr>
              <a:buNone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latin typeface="Century Gothic" panose="020B0502020202020204"/>
              </a:rPr>
              <a:t>sales@relecloud.com</a:t>
            </a:r>
          </a:p>
          <a:p>
            <a:pPr>
              <a:buClr>
                <a:prstClr val="white"/>
              </a:buClr>
              <a:buNone/>
            </a:pPr>
            <a:endParaRPr lang="en-US" sz="2400" dirty="0">
              <a:solidFill>
                <a:prstClr val="white">
                  <a:lumMod val="95000"/>
                </a:prstClr>
              </a:solidFill>
              <a:latin typeface="Century Gothic" panose="020B0502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D4C49B74-5DB2-4B03-B1D2-7F6A3C51C318}" type="slidenum">
              <a:rPr lang="en-US">
                <a:solidFill>
                  <a:srgbClr val="146194">
                    <a:lumMod val="50000"/>
                  </a:srgbClr>
                </a:solidFill>
                <a:latin typeface="Century Gothic" panose="020B0502020202020204"/>
              </a:rPr>
              <a:pPr defTabSz="457200"/>
              <a:t>7</a:t>
            </a:fld>
            <a:endParaRPr lang="en-US">
              <a:solidFill>
                <a:srgbClr val="146194">
                  <a:lumMod val="50000"/>
                </a:srgbClr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8696827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FC8865F0-48C4-4ADA-AB11-64942F2B5665}"/>
</file>

<file path=customXml/itemProps2.xml><?xml version="1.0" encoding="utf-8"?>
<ds:datastoreItem xmlns:ds="http://schemas.openxmlformats.org/officeDocument/2006/customXml" ds:itemID="{17A02F5B-9FEB-429C-B461-8580920F20C7}"/>
</file>

<file path=customXml/itemProps3.xml><?xml version="1.0" encoding="utf-8"?>
<ds:datastoreItem xmlns:ds="http://schemas.openxmlformats.org/officeDocument/2006/customXml" ds:itemID="{1209ADE0-51BC-4765-937E-CAB46EB0C96C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255</Words>
  <Application>Microsoft Office PowerPoint</Application>
  <PresentationFormat>On-screen Show (4:3)</PresentationFormat>
  <Paragraphs>95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MS PGothic</vt:lpstr>
      <vt:lpstr>Arial</vt:lpstr>
      <vt:lpstr>Calibri</vt:lpstr>
      <vt:lpstr>Century Gothic</vt:lpstr>
      <vt:lpstr>Wingdings</vt:lpstr>
      <vt:lpstr>Wingdings 3</vt:lpstr>
      <vt:lpstr>Slice</vt:lpstr>
      <vt:lpstr>Relecloud Airlines</vt:lpstr>
      <vt:lpstr>About Relecloud Airlines</vt:lpstr>
      <vt:lpstr>The Perfect Solution for Corporate Travel</vt:lpstr>
      <vt:lpstr>Worldwide Destinations</vt:lpstr>
      <vt:lpstr>Basic Travel Packages</vt:lpstr>
      <vt:lpstr>The Guarantee</vt:lpstr>
      <vt:lpstr>Contact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2018-09-22T23:11:34Z</dcterms:created>
  <dcterms:modified xsi:type="dcterms:W3CDTF">2018-09-22T23:11:40Z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