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6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190875"/>
            <a:ext cx="5181600" cy="1849438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5181600" cy="94615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2286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ADACF1-3FF5-48BD-B579-8E9A916AD8D9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493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DA7315-7F73-459F-9690-FE5CF6597531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041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55F1E-74BE-4194-A5D7-88539A6BAF8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68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3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1104F6F-56F3-421C-BD2A-ABC1DE7415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87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: Consolidated Messenger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Consolidated Messenger</a:t>
            </a:r>
          </a:p>
        </p:txBody>
      </p:sp>
      <p:sp>
        <p:nvSpPr>
          <p:cNvPr id="3" name="Subtitle 2" descr="Text box with slide subtitle that reads: Courier and delivery services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Courier and Delivery Services</a:t>
            </a:r>
          </a:p>
        </p:txBody>
      </p:sp>
    </p:spTree>
    <p:extLst>
      <p:ext uri="{BB962C8B-B14F-4D97-AF65-F5344CB8AC3E}">
        <p14:creationId xmlns:p14="http://schemas.microsoft.com/office/powerpoint/2010/main" val="314929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: Our Services.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Services</a:t>
            </a:r>
          </a:p>
        </p:txBody>
      </p:sp>
      <p:sp>
        <p:nvSpPr>
          <p:cNvPr id="3" name="Content Placeholder 2" descr="Text box with 4 bulleted list items.&#10;&#10;From top to bottom the bulleted items read:&#10;Secure delivery of documents and packages&#10;Immediate and scheduled service&#10;24-hour emergency service&#10;Pick-up and drop-off at city airports and bus terminals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Secure delivery of documents and packages</a:t>
            </a:r>
          </a:p>
          <a:p>
            <a:r>
              <a:rPr lang="en-US" sz="3200" dirty="0"/>
              <a:t>Immediate and delayed service</a:t>
            </a:r>
          </a:p>
          <a:p>
            <a:r>
              <a:rPr lang="en-US" sz="3200" dirty="0"/>
              <a:t>24-hour emergency service</a:t>
            </a:r>
          </a:p>
          <a:p>
            <a:r>
              <a:rPr lang="en-US" sz="3200" dirty="0"/>
              <a:t>Pick-up and drop-off at city airports and bus terminals</a:t>
            </a:r>
          </a:p>
        </p:txBody>
      </p:sp>
    </p:spTree>
    <p:extLst>
      <p:ext uri="{BB962C8B-B14F-4D97-AF65-F5344CB8AC3E}">
        <p14:creationId xmlns:p14="http://schemas.microsoft.com/office/powerpoint/2010/main" val="184897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: Our Fleet.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Fleet</a:t>
            </a:r>
          </a:p>
        </p:txBody>
      </p:sp>
      <p:sp>
        <p:nvSpPr>
          <p:cNvPr id="5" name="Content Placeholder 4" descr="Text box with four bulleted list items.&#10;&#10;The bulleted items read:&#10;Fuel-efficient hybrid cars&#10;Heavy-duty pickups and cargo vans&#10;Rugged terrain bikes for in-city deliveries&#10;Radio dispatch with cell backup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Fuel-efficient hybrid cars</a:t>
            </a:r>
          </a:p>
          <a:p>
            <a:r>
              <a:rPr lang="en-US" dirty="0"/>
              <a:t>Heavy-duty pickups and cargo vans</a:t>
            </a:r>
          </a:p>
          <a:p>
            <a:r>
              <a:rPr lang="en-US" dirty="0"/>
              <a:t>Rugged terrain bikes for in-city deliveries</a:t>
            </a:r>
          </a:p>
          <a:p>
            <a:r>
              <a:rPr lang="en-US" dirty="0"/>
              <a:t>Radio dispatch with cell backup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9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: Our Rates.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Rates</a:t>
            </a:r>
          </a:p>
        </p:txBody>
      </p:sp>
      <p:sp>
        <p:nvSpPr>
          <p:cNvPr id="3" name="Content Placeholder 2" descr="Text box with four bulleted list items.&#10;&#10;The bulleted items read:&#10;In-city bike courier (downtown only):&#10;$25 per stop&#10;In-city package delivery: $7.50/pound&#10;Cross-town delivery: based on zip code&#10;Airport pick-up/delivery: $50 call fee + per-pound cargo fee"/>
          <p:cNvSpPr>
            <a:spLocks noGrp="1"/>
          </p:cNvSpPr>
          <p:nvPr>
            <p:ph idx="1"/>
          </p:nvPr>
        </p:nvSpPr>
        <p:spPr>
          <a:xfrm>
            <a:off x="381000" y="1676400"/>
            <a:ext cx="8046308" cy="4495800"/>
          </a:xfrm>
        </p:spPr>
        <p:txBody>
          <a:bodyPr/>
          <a:lstStyle/>
          <a:p>
            <a:r>
              <a:rPr lang="en-US" dirty="0"/>
              <a:t>In-city bike courier (downtown only):</a:t>
            </a:r>
            <a:br>
              <a:rPr lang="en-US" dirty="0"/>
            </a:br>
            <a:r>
              <a:rPr lang="en-US" dirty="0"/>
              <a:t>$25 per stop</a:t>
            </a:r>
          </a:p>
          <a:p>
            <a:r>
              <a:rPr lang="en-US" dirty="0"/>
              <a:t>In-city package delivery: $7.50/pound</a:t>
            </a:r>
          </a:p>
          <a:p>
            <a:r>
              <a:rPr lang="en-US" dirty="0"/>
              <a:t>Cross-town delivery: based on zip code</a:t>
            </a:r>
          </a:p>
          <a:p>
            <a:r>
              <a:rPr lang="en-US" dirty="0"/>
              <a:t>Airport pick-up/delivery: $50 call fee + per-pound cargo fee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5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 Our Numbers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Numbers</a:t>
            </a:r>
          </a:p>
        </p:txBody>
      </p:sp>
      <p:sp>
        <p:nvSpPr>
          <p:cNvPr id="3" name="Content Placeholder 2" descr="Text box with the company address, that reads:&#10;Consolidated Messenger&#10;78 Main Street&#10;Orlando, FL 12345&#10;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2672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Consolidated Messenger</a:t>
            </a:r>
          </a:p>
          <a:p>
            <a:pPr>
              <a:buNone/>
            </a:pPr>
            <a:r>
              <a:rPr lang="en-US" dirty="0"/>
              <a:t>78 Main Street</a:t>
            </a:r>
          </a:p>
          <a:p>
            <a:pPr>
              <a:buNone/>
            </a:pPr>
            <a:r>
              <a:rPr lang="en-US" dirty="0"/>
              <a:t>Orlando, FL 12345</a:t>
            </a:r>
          </a:p>
        </p:txBody>
      </p:sp>
      <p:sp>
        <p:nvSpPr>
          <p:cNvPr id="4" name="Content Placeholder 3" descr="Text box with company contact information that reads:&#10;Email: delivery@consolidatedmessenger.com&#10;On the Web:&#10; www.consolidatedmessenger.com&#10;"/>
          <p:cNvSpPr>
            <a:spLocks noGrp="1"/>
          </p:cNvSpPr>
          <p:nvPr>
            <p:ph sz="half" idx="2"/>
          </p:nvPr>
        </p:nvSpPr>
        <p:spPr>
          <a:xfrm>
            <a:off x="4800600" y="1676400"/>
            <a:ext cx="39624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Email:</a:t>
            </a:r>
          </a:p>
          <a:p>
            <a:pPr>
              <a:buNone/>
            </a:pPr>
            <a:r>
              <a:rPr lang="en-US" sz="1600" dirty="0"/>
              <a:t> delivery@consolidatedmessenger.com</a:t>
            </a:r>
          </a:p>
          <a:p>
            <a:pPr>
              <a:buNone/>
            </a:pPr>
            <a:r>
              <a:rPr lang="en-US" dirty="0"/>
              <a:t>On the Web:</a:t>
            </a:r>
          </a:p>
          <a:p>
            <a:pPr>
              <a:buNone/>
            </a:pPr>
            <a:r>
              <a:rPr lang="en-US" sz="1600" dirty="0"/>
              <a:t> www.consolidatedmessenger.com</a:t>
            </a:r>
          </a:p>
        </p:txBody>
      </p:sp>
    </p:spTree>
    <p:extLst>
      <p:ext uri="{BB962C8B-B14F-4D97-AF65-F5344CB8AC3E}">
        <p14:creationId xmlns:p14="http://schemas.microsoft.com/office/powerpoint/2010/main" val="1499155071"/>
      </p:ext>
    </p:extLst>
  </p:cSld>
  <p:clrMapOvr>
    <a:masterClrMapping/>
  </p:clrMapOvr>
</p:sld>
</file>

<file path=ppt/theme/theme1.xml><?xml version="1.0" encoding="utf-8"?>
<a:theme xmlns:a="http://schemas.openxmlformats.org/drawingml/2006/main" name="Cyclists design template">
  <a:themeElements>
    <a:clrScheme name="Office Theme 5">
      <a:dk1>
        <a:srgbClr val="5C1F00"/>
      </a:dk1>
      <a:lt1>
        <a:srgbClr val="FF9900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8200"/>
      </a:accent4>
      <a:accent5>
        <a:srgbClr val="E2ADAA"/>
      </a:accent5>
      <a:accent6>
        <a:srgbClr val="AC6D56"/>
      </a:accent6>
      <a:hlink>
        <a:srgbClr val="FAD99E"/>
      </a:hlink>
      <a:folHlink>
        <a:srgbClr val="D3A219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B900"/>
        </a:accent6>
        <a:hlink>
          <a:srgbClr val="3333CC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9933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8A2D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9900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8200"/>
        </a:accent4>
        <a:accent5>
          <a:srgbClr val="E2ADAA"/>
        </a:accent5>
        <a:accent6>
          <a:srgbClr val="AC6D56"/>
        </a:accent6>
        <a:hlink>
          <a:srgbClr val="FAD99E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36699"/>
        </a:dk1>
        <a:lt1>
          <a:srgbClr val="CC9900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D07C28"/>
        </a:accent2>
        <a:accent3>
          <a:srgbClr val="AAAAAA"/>
        </a:accent3>
        <a:accent4>
          <a:srgbClr val="AE8200"/>
        </a:accent4>
        <a:accent5>
          <a:srgbClr val="AAADCA"/>
        </a:accent5>
        <a:accent6>
          <a:srgbClr val="BC702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80808"/>
        </a:dk1>
        <a:lt1>
          <a:srgbClr val="336699"/>
        </a:lt1>
        <a:dk2>
          <a:srgbClr val="CCFFFF"/>
        </a:dk2>
        <a:lt2>
          <a:srgbClr val="003366"/>
        </a:lt2>
        <a:accent1>
          <a:srgbClr val="0099CC"/>
        </a:accent1>
        <a:accent2>
          <a:srgbClr val="00B000"/>
        </a:accent2>
        <a:accent3>
          <a:srgbClr val="ADB8CA"/>
        </a:accent3>
        <a:accent4>
          <a:srgbClr val="060606"/>
        </a:accent4>
        <a:accent5>
          <a:srgbClr val="AACAE2"/>
        </a:accent5>
        <a:accent6>
          <a:srgbClr val="009F00"/>
        </a:accent6>
        <a:hlink>
          <a:srgbClr val="F8E078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3300"/>
        </a:dk1>
        <a:lt1>
          <a:srgbClr val="BDAB99"/>
        </a:lt1>
        <a:dk2>
          <a:srgbClr val="D1D1CB"/>
        </a:dk2>
        <a:lt2>
          <a:srgbClr val="777777"/>
        </a:lt2>
        <a:accent1>
          <a:srgbClr val="B29D60"/>
        </a:accent1>
        <a:accent2>
          <a:srgbClr val="809EA8"/>
        </a:accent2>
        <a:accent3>
          <a:srgbClr val="DBD2CA"/>
        </a:accent3>
        <a:accent4>
          <a:srgbClr val="002A00"/>
        </a:accent4>
        <a:accent5>
          <a:srgbClr val="D5CCB6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5C99E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8E1CC"/>
        </a:accent5>
        <a:accent6>
          <a:srgbClr val="2D2D8A"/>
        </a:accent6>
        <a:hlink>
          <a:srgbClr val="339933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663300"/>
        </a:dk1>
        <a:lt1>
          <a:srgbClr val="523E26"/>
        </a:lt1>
        <a:dk2>
          <a:srgbClr val="DFC08D"/>
        </a:dk2>
        <a:lt2>
          <a:srgbClr val="2D2015"/>
        </a:lt2>
        <a:accent1>
          <a:srgbClr val="AC9F7E"/>
        </a:accent1>
        <a:accent2>
          <a:srgbClr val="8F5F2F"/>
        </a:accent2>
        <a:accent3>
          <a:srgbClr val="B3AFAC"/>
        </a:accent3>
        <a:accent4>
          <a:srgbClr val="562A00"/>
        </a:accent4>
        <a:accent5>
          <a:srgbClr val="D2CDC0"/>
        </a:accent5>
        <a:accent6>
          <a:srgbClr val="81552A"/>
        </a:accent6>
        <a:hlink>
          <a:srgbClr val="CCB400"/>
        </a:hlink>
        <a:folHlink>
          <a:srgbClr val="D2D9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800000"/>
        </a:dk1>
        <a:lt1>
          <a:srgbClr val="FFCC00"/>
        </a:lt1>
        <a:dk2>
          <a:srgbClr val="FFFF99"/>
        </a:dk2>
        <a:lt2>
          <a:srgbClr val="005A58"/>
        </a:lt2>
        <a:accent1>
          <a:srgbClr val="CC9900"/>
        </a:accent1>
        <a:accent2>
          <a:srgbClr val="A7BA48"/>
        </a:accent2>
        <a:accent3>
          <a:srgbClr val="FFE2AA"/>
        </a:accent3>
        <a:accent4>
          <a:srgbClr val="6C0000"/>
        </a:accent4>
        <a:accent5>
          <a:srgbClr val="E2CAAA"/>
        </a:accent5>
        <a:accent6>
          <a:srgbClr val="97A840"/>
        </a:accent6>
        <a:hlink>
          <a:srgbClr val="FFCC66"/>
        </a:hlink>
        <a:folHlink>
          <a:srgbClr val="0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D2AB827F-7DA7-4CFD-8AEE-48A64F7B08BD}"/>
</file>

<file path=customXml/itemProps2.xml><?xml version="1.0" encoding="utf-8"?>
<ds:datastoreItem xmlns:ds="http://schemas.openxmlformats.org/officeDocument/2006/customXml" ds:itemID="{A3506A39-9169-4FC1-9162-8A664EBAD266}"/>
</file>

<file path=customXml/itemProps3.xml><?xml version="1.0" encoding="utf-8"?>
<ds:datastoreItem xmlns:ds="http://schemas.openxmlformats.org/officeDocument/2006/customXml" ds:itemID="{7145AB2C-C5C7-4D5F-A899-D5881C03486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89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Arial Black</vt:lpstr>
      <vt:lpstr>Cyclists design template</vt:lpstr>
      <vt:lpstr>Consolidated Messenger</vt:lpstr>
      <vt:lpstr>Our Services</vt:lpstr>
      <vt:lpstr>Our Fleet</vt:lpstr>
      <vt:lpstr>Our Rates</vt:lpstr>
      <vt:lpstr>Our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2018-09-19T01:27:54Z</dcterms:created>
  <dcterms:modified xsi:type="dcterms:W3CDTF">2018-09-19T01:28:01Z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