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sldIdLst>
    <p:sldId id="256" r:id="rId5"/>
    <p:sldId id="277" r:id="rId6"/>
    <p:sldId id="275" r:id="rId7"/>
    <p:sldId id="276" r:id="rId8"/>
    <p:sldId id="257" r:id="rId9"/>
    <p:sldId id="258" r:id="rId10"/>
    <p:sldId id="259" r:id="rId11"/>
    <p:sldId id="260" r:id="rId12"/>
    <p:sldId id="261" r:id="rId13"/>
    <p:sldId id="262" r:id="rId14"/>
    <p:sldId id="263" r:id="rId15"/>
    <p:sldId id="264" r:id="rId16"/>
    <p:sldId id="266" r:id="rId17"/>
    <p:sldId id="267" r:id="rId18"/>
    <p:sldId id="268" r:id="rId19"/>
    <p:sldId id="269" r:id="rId20"/>
    <p:sldId id="270" r:id="rId21"/>
    <p:sldId id="271" r:id="rId22"/>
    <p:sldId id="278" r:id="rId23"/>
    <p:sldId id="279" r:id="rId24"/>
    <p:sldId id="272" r:id="rId25"/>
    <p:sldId id="273" r:id="rId26"/>
    <p:sldId id="274" r:id="rId27"/>
    <p:sldId id="280" r:id="rId28"/>
    <p:sldId id="281" r:id="rId2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7C0D6-83A2-2076-33B3-9B218D0F32E1}" v="21" dt="2022-09-05T17:17:35.691"/>
    <p1510:client id="{2D3E69C7-6B22-5D50-BA5E-0217383868EE}" v="649" dt="2022-09-07T16:38:24.352"/>
    <p1510:client id="{4C8036EA-8586-6407-6F23-EEC10B54F2BF}" v="248" dt="2022-09-06T16:12:49.161"/>
    <p1510:client id="{76BF1DD0-9E86-86B1-655A-6CF3601B19DF}" v="1502" dt="2022-09-07T20:13:12.720"/>
    <p1510:client id="{DC265247-B867-C85C-CED7-37D60F33C2BE}" v="112" dt="2022-08-12T18:58:37.921"/>
    <p1510:client id="{F56731F7-6793-F9C7-96BA-B2CCFEECC4A1}" v="453" dt="2022-08-23T22:44:04.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8"/>
    <p:restoredTop sz="96327"/>
  </p:normalViewPr>
  <p:slideViewPr>
    <p:cSldViewPr snapToGrid="0" snapToObjects="1">
      <p:cViewPr varScale="1">
        <p:scale>
          <a:sx n="110" d="100"/>
          <a:sy n="110" d="100"/>
        </p:scale>
        <p:origin x="9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Garro Cervantes" userId="S::ggarrocervantes@ina.ac.cr::d140dfd0-87e4-4119-9a99-ce4799bc2992" providerId="AD" clId="Web-{4C8036EA-8586-6407-6F23-EEC10B54F2BF}"/>
    <pc:docChg chg="delSld modSld">
      <pc:chgData name="Georgina Garro Cervantes" userId="S::ggarrocervantes@ina.ac.cr::d140dfd0-87e4-4119-9a99-ce4799bc2992" providerId="AD" clId="Web-{4C8036EA-8586-6407-6F23-EEC10B54F2BF}" dt="2022-09-06T16:12:49.161" v="244"/>
      <pc:docMkLst>
        <pc:docMk/>
      </pc:docMkLst>
      <pc:sldChg chg="modSp">
        <pc:chgData name="Georgina Garro Cervantes" userId="S::ggarrocervantes@ina.ac.cr::d140dfd0-87e4-4119-9a99-ce4799bc2992" providerId="AD" clId="Web-{4C8036EA-8586-6407-6F23-EEC10B54F2BF}" dt="2022-09-06T15:30:53.762" v="14" actId="14100"/>
        <pc:sldMkLst>
          <pc:docMk/>
          <pc:sldMk cId="887361740" sldId="272"/>
        </pc:sldMkLst>
        <pc:spChg chg="mod">
          <ac:chgData name="Georgina Garro Cervantes" userId="S::ggarrocervantes@ina.ac.cr::d140dfd0-87e4-4119-9a99-ce4799bc2992" providerId="AD" clId="Web-{4C8036EA-8586-6407-6F23-EEC10B54F2BF}" dt="2022-09-06T15:30:53.762" v="14" actId="14100"/>
          <ac:spMkLst>
            <pc:docMk/>
            <pc:sldMk cId="887361740" sldId="272"/>
            <ac:spMk id="3" creationId="{6DB1EC5B-4849-51E3-F36D-74CACFC4DAAE}"/>
          </ac:spMkLst>
        </pc:spChg>
      </pc:sldChg>
      <pc:sldChg chg="del">
        <pc:chgData name="Georgina Garro Cervantes" userId="S::ggarrocervantes@ina.ac.cr::d140dfd0-87e4-4119-9a99-ce4799bc2992" providerId="AD" clId="Web-{4C8036EA-8586-6407-6F23-EEC10B54F2BF}" dt="2022-09-06T15:31:52.875" v="15"/>
        <pc:sldMkLst>
          <pc:docMk/>
          <pc:sldMk cId="3522681500" sldId="275"/>
        </pc:sldMkLst>
      </pc:sldChg>
      <pc:sldChg chg="del">
        <pc:chgData name="Georgina Garro Cervantes" userId="S::ggarrocervantes@ina.ac.cr::d140dfd0-87e4-4119-9a99-ce4799bc2992" providerId="AD" clId="Web-{4C8036EA-8586-6407-6F23-EEC10B54F2BF}" dt="2022-09-06T15:32:04.406" v="16"/>
        <pc:sldMkLst>
          <pc:docMk/>
          <pc:sldMk cId="2090284731" sldId="276"/>
        </pc:sldMkLst>
      </pc:sldChg>
      <pc:sldChg chg="del">
        <pc:chgData name="Georgina Garro Cervantes" userId="S::ggarrocervantes@ina.ac.cr::d140dfd0-87e4-4119-9a99-ce4799bc2992" providerId="AD" clId="Web-{4C8036EA-8586-6407-6F23-EEC10B54F2BF}" dt="2022-09-06T15:32:34.080" v="17"/>
        <pc:sldMkLst>
          <pc:docMk/>
          <pc:sldMk cId="1077738212" sldId="277"/>
        </pc:sldMkLst>
      </pc:sldChg>
      <pc:sldChg chg="del">
        <pc:chgData name="Georgina Garro Cervantes" userId="S::ggarrocervantes@ina.ac.cr::d140dfd0-87e4-4119-9a99-ce4799bc2992" providerId="AD" clId="Web-{4C8036EA-8586-6407-6F23-EEC10B54F2BF}" dt="2022-09-06T15:32:40.392" v="18"/>
        <pc:sldMkLst>
          <pc:docMk/>
          <pc:sldMk cId="2712137424" sldId="278"/>
        </pc:sldMkLst>
      </pc:sldChg>
      <pc:sldChg chg="del">
        <pc:chgData name="Georgina Garro Cervantes" userId="S::ggarrocervantes@ina.ac.cr::d140dfd0-87e4-4119-9a99-ce4799bc2992" providerId="AD" clId="Web-{4C8036EA-8586-6407-6F23-EEC10B54F2BF}" dt="2022-09-06T15:32:44.049" v="19"/>
        <pc:sldMkLst>
          <pc:docMk/>
          <pc:sldMk cId="2604229587" sldId="279"/>
        </pc:sldMkLst>
      </pc:sldChg>
      <pc:sldChg chg="modSp">
        <pc:chgData name="Georgina Garro Cervantes" userId="S::ggarrocervantes@ina.ac.cr::d140dfd0-87e4-4119-9a99-ce4799bc2992" providerId="AD" clId="Web-{4C8036EA-8586-6407-6F23-EEC10B54F2BF}" dt="2022-09-06T15:48:56.500" v="87" actId="20577"/>
        <pc:sldMkLst>
          <pc:docMk/>
          <pc:sldMk cId="2438892609" sldId="283"/>
        </pc:sldMkLst>
        <pc:spChg chg="mod">
          <ac:chgData name="Georgina Garro Cervantes" userId="S::ggarrocervantes@ina.ac.cr::d140dfd0-87e4-4119-9a99-ce4799bc2992" providerId="AD" clId="Web-{4C8036EA-8586-6407-6F23-EEC10B54F2BF}" dt="2022-09-06T15:48:56.500" v="87" actId="20577"/>
          <ac:spMkLst>
            <pc:docMk/>
            <pc:sldMk cId="2438892609" sldId="283"/>
            <ac:spMk id="3" creationId="{02A019FD-3EAA-591C-112D-C6B12E11197A}"/>
          </ac:spMkLst>
        </pc:spChg>
      </pc:sldChg>
      <pc:sldChg chg="modSp">
        <pc:chgData name="Georgina Garro Cervantes" userId="S::ggarrocervantes@ina.ac.cr::d140dfd0-87e4-4119-9a99-ce4799bc2992" providerId="AD" clId="Web-{4C8036EA-8586-6407-6F23-EEC10B54F2BF}" dt="2022-09-06T15:53:05.168" v="90" actId="20577"/>
        <pc:sldMkLst>
          <pc:docMk/>
          <pc:sldMk cId="919982390" sldId="285"/>
        </pc:sldMkLst>
        <pc:spChg chg="mod">
          <ac:chgData name="Georgina Garro Cervantes" userId="S::ggarrocervantes@ina.ac.cr::d140dfd0-87e4-4119-9a99-ce4799bc2992" providerId="AD" clId="Web-{4C8036EA-8586-6407-6F23-EEC10B54F2BF}" dt="2022-09-06T15:53:05.168" v="90" actId="20577"/>
          <ac:spMkLst>
            <pc:docMk/>
            <pc:sldMk cId="919982390" sldId="285"/>
            <ac:spMk id="3" creationId="{9ACEA6DF-232F-7B10-6389-D85CCECD2316}"/>
          </ac:spMkLst>
        </pc:spChg>
      </pc:sldChg>
      <pc:sldChg chg="modSp del">
        <pc:chgData name="Georgina Garro Cervantes" userId="S::ggarrocervantes@ina.ac.cr::d140dfd0-87e4-4119-9a99-ce4799bc2992" providerId="AD" clId="Web-{4C8036EA-8586-6407-6F23-EEC10B54F2BF}" dt="2022-09-06T15:54:26.766" v="100"/>
        <pc:sldMkLst>
          <pc:docMk/>
          <pc:sldMk cId="996760867" sldId="286"/>
        </pc:sldMkLst>
        <pc:spChg chg="mod">
          <ac:chgData name="Georgina Garro Cervantes" userId="S::ggarrocervantes@ina.ac.cr::d140dfd0-87e4-4119-9a99-ce4799bc2992" providerId="AD" clId="Web-{4C8036EA-8586-6407-6F23-EEC10B54F2BF}" dt="2022-09-06T15:54:15.672" v="99" actId="20577"/>
          <ac:spMkLst>
            <pc:docMk/>
            <pc:sldMk cId="996760867" sldId="286"/>
            <ac:spMk id="3" creationId="{F097098C-AA1C-5490-9687-22C4E15DA147}"/>
          </ac:spMkLst>
        </pc:spChg>
      </pc:sldChg>
      <pc:sldChg chg="modSp">
        <pc:chgData name="Georgina Garro Cervantes" userId="S::ggarrocervantes@ina.ac.cr::d140dfd0-87e4-4119-9a99-ce4799bc2992" providerId="AD" clId="Web-{4C8036EA-8586-6407-6F23-EEC10B54F2BF}" dt="2022-09-06T15:59:30.124" v="102" actId="20577"/>
        <pc:sldMkLst>
          <pc:docMk/>
          <pc:sldMk cId="4228234302" sldId="290"/>
        </pc:sldMkLst>
        <pc:spChg chg="mod">
          <ac:chgData name="Georgina Garro Cervantes" userId="S::ggarrocervantes@ina.ac.cr::d140dfd0-87e4-4119-9a99-ce4799bc2992" providerId="AD" clId="Web-{4C8036EA-8586-6407-6F23-EEC10B54F2BF}" dt="2022-09-06T15:59:30.124" v="102" actId="20577"/>
          <ac:spMkLst>
            <pc:docMk/>
            <pc:sldMk cId="4228234302" sldId="290"/>
            <ac:spMk id="3" creationId="{3B132541-A7AE-FFB2-D991-8D25FE77C891}"/>
          </ac:spMkLst>
        </pc:spChg>
      </pc:sldChg>
      <pc:sldChg chg="modSp">
        <pc:chgData name="Georgina Garro Cervantes" userId="S::ggarrocervantes@ina.ac.cr::d140dfd0-87e4-4119-9a99-ce4799bc2992" providerId="AD" clId="Web-{4C8036EA-8586-6407-6F23-EEC10B54F2BF}" dt="2022-09-06T16:04:31.060" v="223" actId="20577"/>
        <pc:sldMkLst>
          <pc:docMk/>
          <pc:sldMk cId="677925863" sldId="295"/>
        </pc:sldMkLst>
        <pc:spChg chg="mod">
          <ac:chgData name="Georgina Garro Cervantes" userId="S::ggarrocervantes@ina.ac.cr::d140dfd0-87e4-4119-9a99-ce4799bc2992" providerId="AD" clId="Web-{4C8036EA-8586-6407-6F23-EEC10B54F2BF}" dt="2022-09-06T16:04:31.060" v="223" actId="20577"/>
          <ac:spMkLst>
            <pc:docMk/>
            <pc:sldMk cId="677925863" sldId="295"/>
            <ac:spMk id="3" creationId="{AEFB326F-0DE7-6BC3-4F3E-F9A832B88E04}"/>
          </ac:spMkLst>
        </pc:spChg>
      </pc:sldChg>
      <pc:sldChg chg="del">
        <pc:chgData name="Georgina Garro Cervantes" userId="S::ggarrocervantes@ina.ac.cr::d140dfd0-87e4-4119-9a99-ce4799bc2992" providerId="AD" clId="Web-{4C8036EA-8586-6407-6F23-EEC10B54F2BF}" dt="2022-09-06T16:04:44.717" v="224"/>
        <pc:sldMkLst>
          <pc:docMk/>
          <pc:sldMk cId="3123921291" sldId="296"/>
        </pc:sldMkLst>
      </pc:sldChg>
      <pc:sldChg chg="del">
        <pc:chgData name="Georgina Garro Cervantes" userId="S::ggarrocervantes@ina.ac.cr::d140dfd0-87e4-4119-9a99-ce4799bc2992" providerId="AD" clId="Web-{4C8036EA-8586-6407-6F23-EEC10B54F2BF}" dt="2022-09-06T16:08:31.571" v="225"/>
        <pc:sldMkLst>
          <pc:docMk/>
          <pc:sldMk cId="1102260423" sldId="301"/>
        </pc:sldMkLst>
      </pc:sldChg>
      <pc:sldChg chg="modSp">
        <pc:chgData name="Georgina Garro Cervantes" userId="S::ggarrocervantes@ina.ac.cr::d140dfd0-87e4-4119-9a99-ce4799bc2992" providerId="AD" clId="Web-{4C8036EA-8586-6407-6F23-EEC10B54F2BF}" dt="2022-09-06T16:11:49.111" v="237" actId="20577"/>
        <pc:sldMkLst>
          <pc:docMk/>
          <pc:sldMk cId="2695784884" sldId="302"/>
        </pc:sldMkLst>
        <pc:spChg chg="mod">
          <ac:chgData name="Georgina Garro Cervantes" userId="S::ggarrocervantes@ina.ac.cr::d140dfd0-87e4-4119-9a99-ce4799bc2992" providerId="AD" clId="Web-{4C8036EA-8586-6407-6F23-EEC10B54F2BF}" dt="2022-09-06T16:11:49.111" v="237" actId="20577"/>
          <ac:spMkLst>
            <pc:docMk/>
            <pc:sldMk cId="2695784884" sldId="302"/>
            <ac:spMk id="3" creationId="{F3E154AA-AC72-BD1A-60ED-6E8C8280F686}"/>
          </ac:spMkLst>
        </pc:spChg>
      </pc:sldChg>
      <pc:sldChg chg="modSp">
        <pc:chgData name="Georgina Garro Cervantes" userId="S::ggarrocervantes@ina.ac.cr::d140dfd0-87e4-4119-9a99-ce4799bc2992" providerId="AD" clId="Web-{4C8036EA-8586-6407-6F23-EEC10B54F2BF}" dt="2022-09-06T16:12:33.457" v="243" actId="20577"/>
        <pc:sldMkLst>
          <pc:docMk/>
          <pc:sldMk cId="3813232346" sldId="303"/>
        </pc:sldMkLst>
        <pc:spChg chg="mod">
          <ac:chgData name="Georgina Garro Cervantes" userId="S::ggarrocervantes@ina.ac.cr::d140dfd0-87e4-4119-9a99-ce4799bc2992" providerId="AD" clId="Web-{4C8036EA-8586-6407-6F23-EEC10B54F2BF}" dt="2022-09-06T16:12:33.457" v="243" actId="20577"/>
          <ac:spMkLst>
            <pc:docMk/>
            <pc:sldMk cId="3813232346" sldId="303"/>
            <ac:spMk id="3" creationId="{055B0E38-EE47-5239-4BA5-C083DAD480DF}"/>
          </ac:spMkLst>
        </pc:spChg>
      </pc:sldChg>
      <pc:sldChg chg="del">
        <pc:chgData name="Georgina Garro Cervantes" userId="S::ggarrocervantes@ina.ac.cr::d140dfd0-87e4-4119-9a99-ce4799bc2992" providerId="AD" clId="Web-{4C8036EA-8586-6407-6F23-EEC10B54F2BF}" dt="2022-09-06T16:12:49.161" v="244"/>
        <pc:sldMkLst>
          <pc:docMk/>
          <pc:sldMk cId="2967223914" sldId="305"/>
        </pc:sldMkLst>
      </pc:sldChg>
    </pc:docChg>
  </pc:docChgLst>
  <pc:docChgLst>
    <pc:chgData name="Georgina Garro Cervantes" userId="S::ggarrocervantes@ina.ac.cr::d140dfd0-87e4-4119-9a99-ce4799bc2992" providerId="AD" clId="Web-{2D3E69C7-6B22-5D50-BA5E-0217383868EE}"/>
    <pc:docChg chg="addSld delSld modSld">
      <pc:chgData name="Georgina Garro Cervantes" userId="S::ggarrocervantes@ina.ac.cr::d140dfd0-87e4-4119-9a99-ce4799bc2992" providerId="AD" clId="Web-{2D3E69C7-6B22-5D50-BA5E-0217383868EE}" dt="2022-09-07T16:38:24.352" v="634" actId="20577"/>
      <pc:docMkLst>
        <pc:docMk/>
      </pc:docMkLst>
      <pc:sldChg chg="modSp">
        <pc:chgData name="Georgina Garro Cervantes" userId="S::ggarrocervantes@ina.ac.cr::d140dfd0-87e4-4119-9a99-ce4799bc2992" providerId="AD" clId="Web-{2D3E69C7-6B22-5D50-BA5E-0217383868EE}" dt="2022-09-07T15:07:38.261" v="5" actId="20577"/>
        <pc:sldMkLst>
          <pc:docMk/>
          <pc:sldMk cId="2633769722" sldId="256"/>
        </pc:sldMkLst>
        <pc:spChg chg="mod">
          <ac:chgData name="Georgina Garro Cervantes" userId="S::ggarrocervantes@ina.ac.cr::d140dfd0-87e4-4119-9a99-ce4799bc2992" providerId="AD" clId="Web-{2D3E69C7-6B22-5D50-BA5E-0217383868EE}" dt="2022-09-07T15:07:38.261" v="5" actId="20577"/>
          <ac:spMkLst>
            <pc:docMk/>
            <pc:sldMk cId="2633769722" sldId="256"/>
            <ac:spMk id="2" creationId="{2B953FC3-18EA-D04D-BC2B-A9CEFEFB2A98}"/>
          </ac:spMkLst>
        </pc:spChg>
      </pc:sldChg>
      <pc:sldChg chg="modSp">
        <pc:chgData name="Georgina Garro Cervantes" userId="S::ggarrocervantes@ina.ac.cr::d140dfd0-87e4-4119-9a99-ce4799bc2992" providerId="AD" clId="Web-{2D3E69C7-6B22-5D50-BA5E-0217383868EE}" dt="2022-09-07T16:05:25.897" v="396" actId="20577"/>
        <pc:sldMkLst>
          <pc:docMk/>
          <pc:sldMk cId="3040857178" sldId="257"/>
        </pc:sldMkLst>
        <pc:spChg chg="mod">
          <ac:chgData name="Georgina Garro Cervantes" userId="S::ggarrocervantes@ina.ac.cr::d140dfd0-87e4-4119-9a99-ce4799bc2992" providerId="AD" clId="Web-{2D3E69C7-6B22-5D50-BA5E-0217383868EE}" dt="2022-09-07T16:05:25.897" v="396" actId="20577"/>
          <ac:spMkLst>
            <pc:docMk/>
            <pc:sldMk cId="3040857178" sldId="257"/>
            <ac:spMk id="2" creationId="{3C947D4D-347D-C5FD-E8C6-D5BF45DDC9A7}"/>
          </ac:spMkLst>
        </pc:spChg>
        <pc:spChg chg="mod">
          <ac:chgData name="Georgina Garro Cervantes" userId="S::ggarrocervantes@ina.ac.cr::d140dfd0-87e4-4119-9a99-ce4799bc2992" providerId="AD" clId="Web-{2D3E69C7-6B22-5D50-BA5E-0217383868EE}" dt="2022-09-07T16:01:09.655" v="395" actId="20577"/>
          <ac:spMkLst>
            <pc:docMk/>
            <pc:sldMk cId="3040857178" sldId="257"/>
            <ac:spMk id="3" creationId="{EBCCF179-E3A9-3DCD-187D-A9EC3CA391D6}"/>
          </ac:spMkLst>
        </pc:spChg>
      </pc:sldChg>
      <pc:sldChg chg="modSp">
        <pc:chgData name="Georgina Garro Cervantes" userId="S::ggarrocervantes@ina.ac.cr::d140dfd0-87e4-4119-9a99-ce4799bc2992" providerId="AD" clId="Web-{2D3E69C7-6B22-5D50-BA5E-0217383868EE}" dt="2022-09-07T16:07:07.306" v="443" actId="20577"/>
        <pc:sldMkLst>
          <pc:docMk/>
          <pc:sldMk cId="2521832377" sldId="258"/>
        </pc:sldMkLst>
        <pc:spChg chg="mod">
          <ac:chgData name="Georgina Garro Cervantes" userId="S::ggarrocervantes@ina.ac.cr::d140dfd0-87e4-4119-9a99-ce4799bc2992" providerId="AD" clId="Web-{2D3E69C7-6B22-5D50-BA5E-0217383868EE}" dt="2022-09-07T16:05:49.522" v="400" actId="20577"/>
          <ac:spMkLst>
            <pc:docMk/>
            <pc:sldMk cId="2521832377" sldId="258"/>
            <ac:spMk id="2" creationId="{FB0F0631-A010-C834-9BDB-450F0647F312}"/>
          </ac:spMkLst>
        </pc:spChg>
        <pc:spChg chg="mod">
          <ac:chgData name="Georgina Garro Cervantes" userId="S::ggarrocervantes@ina.ac.cr::d140dfd0-87e4-4119-9a99-ce4799bc2992" providerId="AD" clId="Web-{2D3E69C7-6B22-5D50-BA5E-0217383868EE}" dt="2022-09-07T16:07:07.306" v="443" actId="20577"/>
          <ac:spMkLst>
            <pc:docMk/>
            <pc:sldMk cId="2521832377" sldId="258"/>
            <ac:spMk id="3" creationId="{2709CB46-B512-2A3B-058C-589FDAD9B2CF}"/>
          </ac:spMkLst>
        </pc:spChg>
      </pc:sldChg>
      <pc:sldChg chg="modSp">
        <pc:chgData name="Georgina Garro Cervantes" userId="S::ggarrocervantes@ina.ac.cr::d140dfd0-87e4-4119-9a99-ce4799bc2992" providerId="AD" clId="Web-{2D3E69C7-6B22-5D50-BA5E-0217383868EE}" dt="2022-09-07T16:09:31.529" v="459" actId="1076"/>
        <pc:sldMkLst>
          <pc:docMk/>
          <pc:sldMk cId="2834188585" sldId="259"/>
        </pc:sldMkLst>
        <pc:spChg chg="mod">
          <ac:chgData name="Georgina Garro Cervantes" userId="S::ggarrocervantes@ina.ac.cr::d140dfd0-87e4-4119-9a99-ce4799bc2992" providerId="AD" clId="Web-{2D3E69C7-6B22-5D50-BA5E-0217383868EE}" dt="2022-09-07T16:09:31.529" v="459" actId="1076"/>
          <ac:spMkLst>
            <pc:docMk/>
            <pc:sldMk cId="2834188585" sldId="259"/>
            <ac:spMk id="2" creationId="{774EC449-5412-99FE-DBE2-593DE663C6D2}"/>
          </ac:spMkLst>
        </pc:spChg>
        <pc:spChg chg="mod">
          <ac:chgData name="Georgina Garro Cervantes" userId="S::ggarrocervantes@ina.ac.cr::d140dfd0-87e4-4119-9a99-ce4799bc2992" providerId="AD" clId="Web-{2D3E69C7-6B22-5D50-BA5E-0217383868EE}" dt="2022-09-07T16:07:45.151" v="448" actId="20577"/>
          <ac:spMkLst>
            <pc:docMk/>
            <pc:sldMk cId="2834188585" sldId="259"/>
            <ac:spMk id="3" creationId="{2980D16E-0B06-2083-0EC6-5BC23E8A00E7}"/>
          </ac:spMkLst>
        </pc:spChg>
      </pc:sldChg>
      <pc:sldChg chg="modSp">
        <pc:chgData name="Georgina Garro Cervantes" userId="S::ggarrocervantes@ina.ac.cr::d140dfd0-87e4-4119-9a99-ce4799bc2992" providerId="AD" clId="Web-{2D3E69C7-6B22-5D50-BA5E-0217383868EE}" dt="2022-09-07T16:08:06.823" v="451" actId="20577"/>
        <pc:sldMkLst>
          <pc:docMk/>
          <pc:sldMk cId="3336153671" sldId="260"/>
        </pc:sldMkLst>
        <pc:spChg chg="mod">
          <ac:chgData name="Georgina Garro Cervantes" userId="S::ggarrocervantes@ina.ac.cr::d140dfd0-87e4-4119-9a99-ce4799bc2992" providerId="AD" clId="Web-{2D3E69C7-6B22-5D50-BA5E-0217383868EE}" dt="2022-09-07T16:08:05.839" v="450" actId="20577"/>
          <ac:spMkLst>
            <pc:docMk/>
            <pc:sldMk cId="3336153671" sldId="260"/>
            <ac:spMk id="2" creationId="{F2373AA6-8F49-5C50-54D6-6B251EB88444}"/>
          </ac:spMkLst>
        </pc:spChg>
        <pc:spChg chg="mod">
          <ac:chgData name="Georgina Garro Cervantes" userId="S::ggarrocervantes@ina.ac.cr::d140dfd0-87e4-4119-9a99-ce4799bc2992" providerId="AD" clId="Web-{2D3E69C7-6B22-5D50-BA5E-0217383868EE}" dt="2022-09-07T16:08:06.823" v="451" actId="20577"/>
          <ac:spMkLst>
            <pc:docMk/>
            <pc:sldMk cId="3336153671" sldId="260"/>
            <ac:spMk id="3" creationId="{4201244F-6209-C1A8-9E30-9B0025EBF660}"/>
          </ac:spMkLst>
        </pc:spChg>
      </pc:sldChg>
      <pc:sldChg chg="modSp">
        <pc:chgData name="Georgina Garro Cervantes" userId="S::ggarrocervantes@ina.ac.cr::d140dfd0-87e4-4119-9a99-ce4799bc2992" providerId="AD" clId="Web-{2D3E69C7-6B22-5D50-BA5E-0217383868EE}" dt="2022-09-07T16:08:26.433" v="454" actId="20577"/>
        <pc:sldMkLst>
          <pc:docMk/>
          <pc:sldMk cId="3895268848" sldId="261"/>
        </pc:sldMkLst>
        <pc:spChg chg="mod">
          <ac:chgData name="Georgina Garro Cervantes" userId="S::ggarrocervantes@ina.ac.cr::d140dfd0-87e4-4119-9a99-ce4799bc2992" providerId="AD" clId="Web-{2D3E69C7-6B22-5D50-BA5E-0217383868EE}" dt="2022-09-07T16:08:24.074" v="453" actId="20577"/>
          <ac:spMkLst>
            <pc:docMk/>
            <pc:sldMk cId="3895268848" sldId="261"/>
            <ac:spMk id="2" creationId="{234BCF8E-1EA5-A446-9339-8CE2C026E387}"/>
          </ac:spMkLst>
        </pc:spChg>
        <pc:spChg chg="mod">
          <ac:chgData name="Georgina Garro Cervantes" userId="S::ggarrocervantes@ina.ac.cr::d140dfd0-87e4-4119-9a99-ce4799bc2992" providerId="AD" clId="Web-{2D3E69C7-6B22-5D50-BA5E-0217383868EE}" dt="2022-09-07T16:08:26.433" v="454" actId="20577"/>
          <ac:spMkLst>
            <pc:docMk/>
            <pc:sldMk cId="3895268848" sldId="261"/>
            <ac:spMk id="3" creationId="{A665F8DC-F0A4-600B-5EEF-534F15778B6F}"/>
          </ac:spMkLst>
        </pc:spChg>
      </pc:sldChg>
      <pc:sldChg chg="modSp">
        <pc:chgData name="Georgina Garro Cervantes" userId="S::ggarrocervantes@ina.ac.cr::d140dfd0-87e4-4119-9a99-ce4799bc2992" providerId="AD" clId="Web-{2D3E69C7-6B22-5D50-BA5E-0217383868EE}" dt="2022-09-07T16:10:15.874" v="482" actId="20577"/>
        <pc:sldMkLst>
          <pc:docMk/>
          <pc:sldMk cId="2864235645" sldId="262"/>
        </pc:sldMkLst>
        <pc:spChg chg="mod">
          <ac:chgData name="Georgina Garro Cervantes" userId="S::ggarrocervantes@ina.ac.cr::d140dfd0-87e4-4119-9a99-ce4799bc2992" providerId="AD" clId="Web-{2D3E69C7-6B22-5D50-BA5E-0217383868EE}" dt="2022-09-07T16:08:49.996" v="456" actId="20577"/>
          <ac:spMkLst>
            <pc:docMk/>
            <pc:sldMk cId="2864235645" sldId="262"/>
            <ac:spMk id="2" creationId="{F5E50181-D173-08CB-31FF-7022465D4C03}"/>
          </ac:spMkLst>
        </pc:spChg>
        <pc:spChg chg="mod">
          <ac:chgData name="Georgina Garro Cervantes" userId="S::ggarrocervantes@ina.ac.cr::d140dfd0-87e4-4119-9a99-ce4799bc2992" providerId="AD" clId="Web-{2D3E69C7-6B22-5D50-BA5E-0217383868EE}" dt="2022-09-07T16:10:15.874" v="482" actId="20577"/>
          <ac:spMkLst>
            <pc:docMk/>
            <pc:sldMk cId="2864235645" sldId="262"/>
            <ac:spMk id="3" creationId="{597A73FE-999C-85CE-47D8-B15FBF329017}"/>
          </ac:spMkLst>
        </pc:spChg>
      </pc:sldChg>
      <pc:sldChg chg="modSp">
        <pc:chgData name="Georgina Garro Cervantes" userId="S::ggarrocervantes@ina.ac.cr::d140dfd0-87e4-4119-9a99-ce4799bc2992" providerId="AD" clId="Web-{2D3E69C7-6B22-5D50-BA5E-0217383868EE}" dt="2022-09-07T16:10:52.391" v="515" actId="1076"/>
        <pc:sldMkLst>
          <pc:docMk/>
          <pc:sldMk cId="3852848725" sldId="263"/>
        </pc:sldMkLst>
        <pc:spChg chg="mod">
          <ac:chgData name="Georgina Garro Cervantes" userId="S::ggarrocervantes@ina.ac.cr::d140dfd0-87e4-4119-9a99-ce4799bc2992" providerId="AD" clId="Web-{2D3E69C7-6B22-5D50-BA5E-0217383868EE}" dt="2022-09-07T16:10:37.390" v="512" actId="20577"/>
          <ac:spMkLst>
            <pc:docMk/>
            <pc:sldMk cId="3852848725" sldId="263"/>
            <ac:spMk id="2" creationId="{99C3020D-6549-2032-3046-A25454FDB94B}"/>
          </ac:spMkLst>
        </pc:spChg>
        <pc:picChg chg="mod">
          <ac:chgData name="Georgina Garro Cervantes" userId="S::ggarrocervantes@ina.ac.cr::d140dfd0-87e4-4119-9a99-ce4799bc2992" providerId="AD" clId="Web-{2D3E69C7-6B22-5D50-BA5E-0217383868EE}" dt="2022-09-07T16:10:52.391" v="515" actId="1076"/>
          <ac:picMkLst>
            <pc:docMk/>
            <pc:sldMk cId="3852848725" sldId="263"/>
            <ac:picMk id="4" creationId="{D0440455-E3E4-96FB-AAF9-66717804947F}"/>
          </ac:picMkLst>
        </pc:picChg>
      </pc:sldChg>
      <pc:sldChg chg="modSp">
        <pc:chgData name="Georgina Garro Cervantes" userId="S::ggarrocervantes@ina.ac.cr::d140dfd0-87e4-4119-9a99-ce4799bc2992" providerId="AD" clId="Web-{2D3E69C7-6B22-5D50-BA5E-0217383868EE}" dt="2022-09-07T16:10:59.094" v="516" actId="20577"/>
        <pc:sldMkLst>
          <pc:docMk/>
          <pc:sldMk cId="407373019" sldId="264"/>
        </pc:sldMkLst>
        <pc:spChg chg="mod">
          <ac:chgData name="Georgina Garro Cervantes" userId="S::ggarrocervantes@ina.ac.cr::d140dfd0-87e4-4119-9a99-ce4799bc2992" providerId="AD" clId="Web-{2D3E69C7-6B22-5D50-BA5E-0217383868EE}" dt="2022-09-07T16:10:59.094" v="516" actId="20577"/>
          <ac:spMkLst>
            <pc:docMk/>
            <pc:sldMk cId="407373019" sldId="264"/>
            <ac:spMk id="3" creationId="{84659AFB-327E-DD7B-E088-D8CB5807BBD4}"/>
          </ac:spMkLst>
        </pc:spChg>
      </pc:sldChg>
      <pc:sldChg chg="modSp">
        <pc:chgData name="Georgina Garro Cervantes" userId="S::ggarrocervantes@ina.ac.cr::d140dfd0-87e4-4119-9a99-ce4799bc2992" providerId="AD" clId="Web-{2D3E69C7-6B22-5D50-BA5E-0217383868EE}" dt="2022-09-07T16:12:27.721" v="520" actId="1076"/>
        <pc:sldMkLst>
          <pc:docMk/>
          <pc:sldMk cId="3114854878" sldId="265"/>
        </pc:sldMkLst>
        <pc:spChg chg="mod">
          <ac:chgData name="Georgina Garro Cervantes" userId="S::ggarrocervantes@ina.ac.cr::d140dfd0-87e4-4119-9a99-ce4799bc2992" providerId="AD" clId="Web-{2D3E69C7-6B22-5D50-BA5E-0217383868EE}" dt="2022-09-07T16:12:23.268" v="518" actId="20577"/>
          <ac:spMkLst>
            <pc:docMk/>
            <pc:sldMk cId="3114854878" sldId="265"/>
            <ac:spMk id="2" creationId="{10A04286-39AF-6B03-662C-825EE0A9EB31}"/>
          </ac:spMkLst>
        </pc:spChg>
        <pc:picChg chg="mod">
          <ac:chgData name="Georgina Garro Cervantes" userId="S::ggarrocervantes@ina.ac.cr::d140dfd0-87e4-4119-9a99-ce4799bc2992" providerId="AD" clId="Web-{2D3E69C7-6B22-5D50-BA5E-0217383868EE}" dt="2022-09-07T16:12:27.721" v="520" actId="1076"/>
          <ac:picMkLst>
            <pc:docMk/>
            <pc:sldMk cId="3114854878" sldId="265"/>
            <ac:picMk id="4" creationId="{A6829065-34A6-4C72-7329-CA83969A7CC3}"/>
          </ac:picMkLst>
        </pc:picChg>
      </pc:sldChg>
      <pc:sldChg chg="modSp">
        <pc:chgData name="Georgina Garro Cervantes" userId="S::ggarrocervantes@ina.ac.cr::d140dfd0-87e4-4119-9a99-ce4799bc2992" providerId="AD" clId="Web-{2D3E69C7-6B22-5D50-BA5E-0217383868EE}" dt="2022-09-07T16:12:53.378" v="532" actId="20577"/>
        <pc:sldMkLst>
          <pc:docMk/>
          <pc:sldMk cId="1939049072" sldId="266"/>
        </pc:sldMkLst>
        <pc:spChg chg="mod">
          <ac:chgData name="Georgina Garro Cervantes" userId="S::ggarrocervantes@ina.ac.cr::d140dfd0-87e4-4119-9a99-ce4799bc2992" providerId="AD" clId="Web-{2D3E69C7-6B22-5D50-BA5E-0217383868EE}" dt="2022-09-07T16:12:34.972" v="522" actId="20577"/>
          <ac:spMkLst>
            <pc:docMk/>
            <pc:sldMk cId="1939049072" sldId="266"/>
            <ac:spMk id="2" creationId="{023BEC8C-67CF-044A-275E-FF9441413FE0}"/>
          </ac:spMkLst>
        </pc:spChg>
        <pc:spChg chg="mod">
          <ac:chgData name="Georgina Garro Cervantes" userId="S::ggarrocervantes@ina.ac.cr::d140dfd0-87e4-4119-9a99-ce4799bc2992" providerId="AD" clId="Web-{2D3E69C7-6B22-5D50-BA5E-0217383868EE}" dt="2022-09-07T16:12:53.378" v="532" actId="20577"/>
          <ac:spMkLst>
            <pc:docMk/>
            <pc:sldMk cId="1939049072" sldId="266"/>
            <ac:spMk id="3" creationId="{95493149-1099-0D5D-6E76-F708F52C6780}"/>
          </ac:spMkLst>
        </pc:spChg>
      </pc:sldChg>
      <pc:sldChg chg="modSp">
        <pc:chgData name="Georgina Garro Cervantes" userId="S::ggarrocervantes@ina.ac.cr::d140dfd0-87e4-4119-9a99-ce4799bc2992" providerId="AD" clId="Web-{2D3E69C7-6B22-5D50-BA5E-0217383868EE}" dt="2022-09-07T16:13:19.192" v="546" actId="20577"/>
        <pc:sldMkLst>
          <pc:docMk/>
          <pc:sldMk cId="4195846176" sldId="267"/>
        </pc:sldMkLst>
        <pc:spChg chg="mod">
          <ac:chgData name="Georgina Garro Cervantes" userId="S::ggarrocervantes@ina.ac.cr::d140dfd0-87e4-4119-9a99-ce4799bc2992" providerId="AD" clId="Web-{2D3E69C7-6B22-5D50-BA5E-0217383868EE}" dt="2022-09-07T16:12:58.066" v="534" actId="20577"/>
          <ac:spMkLst>
            <pc:docMk/>
            <pc:sldMk cId="4195846176" sldId="267"/>
            <ac:spMk id="2" creationId="{E7E13CD9-738F-7BC3-D317-BBE8481AE3B8}"/>
          </ac:spMkLst>
        </pc:spChg>
        <pc:spChg chg="mod">
          <ac:chgData name="Georgina Garro Cervantes" userId="S::ggarrocervantes@ina.ac.cr::d140dfd0-87e4-4119-9a99-ce4799bc2992" providerId="AD" clId="Web-{2D3E69C7-6B22-5D50-BA5E-0217383868EE}" dt="2022-09-07T16:13:19.192" v="546" actId="20577"/>
          <ac:spMkLst>
            <pc:docMk/>
            <pc:sldMk cId="4195846176" sldId="267"/>
            <ac:spMk id="3" creationId="{1018C50B-0DB5-5A68-653C-F3F1DCF1DF74}"/>
          </ac:spMkLst>
        </pc:spChg>
      </pc:sldChg>
      <pc:sldChg chg="modSp">
        <pc:chgData name="Georgina Garro Cervantes" userId="S::ggarrocervantes@ina.ac.cr::d140dfd0-87e4-4119-9a99-ce4799bc2992" providerId="AD" clId="Web-{2D3E69C7-6B22-5D50-BA5E-0217383868EE}" dt="2022-09-07T16:13:36.333" v="555" actId="20577"/>
        <pc:sldMkLst>
          <pc:docMk/>
          <pc:sldMk cId="2974823487" sldId="268"/>
        </pc:sldMkLst>
        <pc:spChg chg="mod">
          <ac:chgData name="Georgina Garro Cervantes" userId="S::ggarrocervantes@ina.ac.cr::d140dfd0-87e4-4119-9a99-ce4799bc2992" providerId="AD" clId="Web-{2D3E69C7-6B22-5D50-BA5E-0217383868EE}" dt="2022-09-07T16:13:25.708" v="548" actId="20577"/>
          <ac:spMkLst>
            <pc:docMk/>
            <pc:sldMk cId="2974823487" sldId="268"/>
            <ac:spMk id="2" creationId="{76805451-301D-6CBD-10AF-385DC1A92415}"/>
          </ac:spMkLst>
        </pc:spChg>
        <pc:spChg chg="mod">
          <ac:chgData name="Georgina Garro Cervantes" userId="S::ggarrocervantes@ina.ac.cr::d140dfd0-87e4-4119-9a99-ce4799bc2992" providerId="AD" clId="Web-{2D3E69C7-6B22-5D50-BA5E-0217383868EE}" dt="2022-09-07T16:13:36.333" v="555" actId="20577"/>
          <ac:spMkLst>
            <pc:docMk/>
            <pc:sldMk cId="2974823487" sldId="268"/>
            <ac:spMk id="3" creationId="{764E1F39-F327-6B5F-7577-B7988332B6E1}"/>
          </ac:spMkLst>
        </pc:spChg>
      </pc:sldChg>
      <pc:sldChg chg="modSp">
        <pc:chgData name="Georgina Garro Cervantes" userId="S::ggarrocervantes@ina.ac.cr::d140dfd0-87e4-4119-9a99-ce4799bc2992" providerId="AD" clId="Web-{2D3E69C7-6B22-5D50-BA5E-0217383868EE}" dt="2022-09-07T16:13:51.349" v="566" actId="20577"/>
        <pc:sldMkLst>
          <pc:docMk/>
          <pc:sldMk cId="1737282873" sldId="269"/>
        </pc:sldMkLst>
        <pc:spChg chg="mod">
          <ac:chgData name="Georgina Garro Cervantes" userId="S::ggarrocervantes@ina.ac.cr::d140dfd0-87e4-4119-9a99-ce4799bc2992" providerId="AD" clId="Web-{2D3E69C7-6B22-5D50-BA5E-0217383868EE}" dt="2022-09-07T16:13:40.099" v="557" actId="20577"/>
          <ac:spMkLst>
            <pc:docMk/>
            <pc:sldMk cId="1737282873" sldId="269"/>
            <ac:spMk id="2" creationId="{0AA6ED67-B5C5-1C4E-A767-D64F0E4082B8}"/>
          </ac:spMkLst>
        </pc:spChg>
        <pc:spChg chg="mod">
          <ac:chgData name="Georgina Garro Cervantes" userId="S::ggarrocervantes@ina.ac.cr::d140dfd0-87e4-4119-9a99-ce4799bc2992" providerId="AD" clId="Web-{2D3E69C7-6B22-5D50-BA5E-0217383868EE}" dt="2022-09-07T16:13:51.349" v="566" actId="20577"/>
          <ac:spMkLst>
            <pc:docMk/>
            <pc:sldMk cId="1737282873" sldId="269"/>
            <ac:spMk id="3" creationId="{3C65AD86-5EB8-AE97-7CEE-F73054722A84}"/>
          </ac:spMkLst>
        </pc:spChg>
      </pc:sldChg>
      <pc:sldChg chg="modSp">
        <pc:chgData name="Georgina Garro Cervantes" userId="S::ggarrocervantes@ina.ac.cr::d140dfd0-87e4-4119-9a99-ce4799bc2992" providerId="AD" clId="Web-{2D3E69C7-6B22-5D50-BA5E-0217383868EE}" dt="2022-09-07T16:14:03.162" v="574" actId="20577"/>
        <pc:sldMkLst>
          <pc:docMk/>
          <pc:sldMk cId="1945421192" sldId="270"/>
        </pc:sldMkLst>
        <pc:spChg chg="mod">
          <ac:chgData name="Georgina Garro Cervantes" userId="S::ggarrocervantes@ina.ac.cr::d140dfd0-87e4-4119-9a99-ce4799bc2992" providerId="AD" clId="Web-{2D3E69C7-6B22-5D50-BA5E-0217383868EE}" dt="2022-09-07T16:13:55.833" v="568" actId="20577"/>
          <ac:spMkLst>
            <pc:docMk/>
            <pc:sldMk cId="1945421192" sldId="270"/>
            <ac:spMk id="2" creationId="{4034B1C3-A6D7-74AE-5B27-3291B6EAF4A7}"/>
          </ac:spMkLst>
        </pc:spChg>
        <pc:spChg chg="mod">
          <ac:chgData name="Georgina Garro Cervantes" userId="S::ggarrocervantes@ina.ac.cr::d140dfd0-87e4-4119-9a99-ce4799bc2992" providerId="AD" clId="Web-{2D3E69C7-6B22-5D50-BA5E-0217383868EE}" dt="2022-09-07T16:14:03.162" v="574" actId="20577"/>
          <ac:spMkLst>
            <pc:docMk/>
            <pc:sldMk cId="1945421192" sldId="270"/>
            <ac:spMk id="3" creationId="{69CBCF44-C03F-16C8-92ED-FAB980887678}"/>
          </ac:spMkLst>
        </pc:spChg>
      </pc:sldChg>
      <pc:sldChg chg="modSp">
        <pc:chgData name="Georgina Garro Cervantes" userId="S::ggarrocervantes@ina.ac.cr::d140dfd0-87e4-4119-9a99-ce4799bc2992" providerId="AD" clId="Web-{2D3E69C7-6B22-5D50-BA5E-0217383868EE}" dt="2022-09-07T16:15:04.992" v="602" actId="20577"/>
        <pc:sldMkLst>
          <pc:docMk/>
          <pc:sldMk cId="106759134" sldId="271"/>
        </pc:sldMkLst>
        <pc:spChg chg="mod">
          <ac:chgData name="Georgina Garro Cervantes" userId="S::ggarrocervantes@ina.ac.cr::d140dfd0-87e4-4119-9a99-ce4799bc2992" providerId="AD" clId="Web-{2D3E69C7-6B22-5D50-BA5E-0217383868EE}" dt="2022-09-07T16:15:04.992" v="602" actId="20577"/>
          <ac:spMkLst>
            <pc:docMk/>
            <pc:sldMk cId="106759134" sldId="271"/>
            <ac:spMk id="3" creationId="{93A6D032-1001-686F-DF38-FFA1FB853A46}"/>
          </ac:spMkLst>
        </pc:spChg>
      </pc:sldChg>
      <pc:sldChg chg="modSp">
        <pc:chgData name="Georgina Garro Cervantes" userId="S::ggarrocervantes@ina.ac.cr::d140dfd0-87e4-4119-9a99-ce4799bc2992" providerId="AD" clId="Web-{2D3E69C7-6B22-5D50-BA5E-0217383868EE}" dt="2022-09-07T16:38:13.305" v="632" actId="20577"/>
        <pc:sldMkLst>
          <pc:docMk/>
          <pc:sldMk cId="887361740" sldId="272"/>
        </pc:sldMkLst>
        <pc:spChg chg="mod">
          <ac:chgData name="Georgina Garro Cervantes" userId="S::ggarrocervantes@ina.ac.cr::d140dfd0-87e4-4119-9a99-ce4799bc2992" providerId="AD" clId="Web-{2D3E69C7-6B22-5D50-BA5E-0217383868EE}" dt="2022-09-07T16:38:13.305" v="632" actId="20577"/>
          <ac:spMkLst>
            <pc:docMk/>
            <pc:sldMk cId="887361740" sldId="272"/>
            <ac:spMk id="3" creationId="{6DB1EC5B-4849-51E3-F36D-74CACFC4DAAE}"/>
          </ac:spMkLst>
        </pc:spChg>
      </pc:sldChg>
      <pc:sldChg chg="modSp">
        <pc:chgData name="Georgina Garro Cervantes" userId="S::ggarrocervantes@ina.ac.cr::d140dfd0-87e4-4119-9a99-ce4799bc2992" providerId="AD" clId="Web-{2D3E69C7-6B22-5D50-BA5E-0217383868EE}" dt="2022-09-07T16:38:18.430" v="633" actId="20577"/>
        <pc:sldMkLst>
          <pc:docMk/>
          <pc:sldMk cId="2147417721" sldId="273"/>
        </pc:sldMkLst>
        <pc:spChg chg="mod">
          <ac:chgData name="Georgina Garro Cervantes" userId="S::ggarrocervantes@ina.ac.cr::d140dfd0-87e4-4119-9a99-ce4799bc2992" providerId="AD" clId="Web-{2D3E69C7-6B22-5D50-BA5E-0217383868EE}" dt="2022-09-07T16:38:18.430" v="633" actId="20577"/>
          <ac:spMkLst>
            <pc:docMk/>
            <pc:sldMk cId="2147417721" sldId="273"/>
            <ac:spMk id="3" creationId="{C6A79901-E06C-0745-443A-833EABD855FA}"/>
          </ac:spMkLst>
        </pc:spChg>
      </pc:sldChg>
      <pc:sldChg chg="modSp">
        <pc:chgData name="Georgina Garro Cervantes" userId="S::ggarrocervantes@ina.ac.cr::d140dfd0-87e4-4119-9a99-ce4799bc2992" providerId="AD" clId="Web-{2D3E69C7-6B22-5D50-BA5E-0217383868EE}" dt="2022-09-07T16:38:24.352" v="634" actId="20577"/>
        <pc:sldMkLst>
          <pc:docMk/>
          <pc:sldMk cId="931946983" sldId="274"/>
        </pc:sldMkLst>
        <pc:spChg chg="mod">
          <ac:chgData name="Georgina Garro Cervantes" userId="S::ggarrocervantes@ina.ac.cr::d140dfd0-87e4-4119-9a99-ce4799bc2992" providerId="AD" clId="Web-{2D3E69C7-6B22-5D50-BA5E-0217383868EE}" dt="2022-09-07T16:38:24.352" v="634" actId="20577"/>
          <ac:spMkLst>
            <pc:docMk/>
            <pc:sldMk cId="931946983" sldId="274"/>
            <ac:spMk id="3" creationId="{521DF300-3C61-EF06-F34E-B8433C6F29A0}"/>
          </ac:spMkLst>
        </pc:spChg>
      </pc:sldChg>
      <pc:sldChg chg="modSp new">
        <pc:chgData name="Georgina Garro Cervantes" userId="S::ggarrocervantes@ina.ac.cr::d140dfd0-87e4-4119-9a99-ce4799bc2992" providerId="AD" clId="Web-{2D3E69C7-6B22-5D50-BA5E-0217383868EE}" dt="2022-09-07T15:52:30.296" v="308" actId="14100"/>
        <pc:sldMkLst>
          <pc:docMk/>
          <pc:sldMk cId="3732542026" sldId="275"/>
        </pc:sldMkLst>
        <pc:spChg chg="mod">
          <ac:chgData name="Georgina Garro Cervantes" userId="S::ggarrocervantes@ina.ac.cr::d140dfd0-87e4-4119-9a99-ce4799bc2992" providerId="AD" clId="Web-{2D3E69C7-6B22-5D50-BA5E-0217383868EE}" dt="2022-09-07T15:43:57.187" v="33" actId="20577"/>
          <ac:spMkLst>
            <pc:docMk/>
            <pc:sldMk cId="3732542026" sldId="275"/>
            <ac:spMk id="2" creationId="{90002CE2-4C00-AD95-1D79-FA6FC9A8DA6C}"/>
          </ac:spMkLst>
        </pc:spChg>
        <pc:spChg chg="mod">
          <ac:chgData name="Georgina Garro Cervantes" userId="S::ggarrocervantes@ina.ac.cr::d140dfd0-87e4-4119-9a99-ce4799bc2992" providerId="AD" clId="Web-{2D3E69C7-6B22-5D50-BA5E-0217383868EE}" dt="2022-09-07T15:52:30.296" v="308" actId="14100"/>
          <ac:spMkLst>
            <pc:docMk/>
            <pc:sldMk cId="3732542026" sldId="275"/>
            <ac:spMk id="3" creationId="{977C7270-3FFE-A671-705A-688E30C5B5C3}"/>
          </ac:spMkLst>
        </pc:spChg>
      </pc:sldChg>
      <pc:sldChg chg="modSp new">
        <pc:chgData name="Georgina Garro Cervantes" userId="S::ggarrocervantes@ina.ac.cr::d140dfd0-87e4-4119-9a99-ce4799bc2992" providerId="AD" clId="Web-{2D3E69C7-6B22-5D50-BA5E-0217383868EE}" dt="2022-09-07T15:53:05.062" v="314" actId="20577"/>
        <pc:sldMkLst>
          <pc:docMk/>
          <pc:sldMk cId="2372165468" sldId="276"/>
        </pc:sldMkLst>
        <pc:spChg chg="mod">
          <ac:chgData name="Georgina Garro Cervantes" userId="S::ggarrocervantes@ina.ac.cr::d140dfd0-87e4-4119-9a99-ce4799bc2992" providerId="AD" clId="Web-{2D3E69C7-6B22-5D50-BA5E-0217383868EE}" dt="2022-09-07T15:53:05.062" v="314" actId="20577"/>
          <ac:spMkLst>
            <pc:docMk/>
            <pc:sldMk cId="2372165468" sldId="276"/>
            <ac:spMk id="2" creationId="{CA2FD2BD-FFE7-779E-EC5C-42A6D7829397}"/>
          </ac:spMkLst>
        </pc:spChg>
        <pc:spChg chg="mod">
          <ac:chgData name="Georgina Garro Cervantes" userId="S::ggarrocervantes@ina.ac.cr::d140dfd0-87e4-4119-9a99-ce4799bc2992" providerId="AD" clId="Web-{2D3E69C7-6B22-5D50-BA5E-0217383868EE}" dt="2022-09-07T15:52:39.468" v="312" actId="20577"/>
          <ac:spMkLst>
            <pc:docMk/>
            <pc:sldMk cId="2372165468" sldId="276"/>
            <ac:spMk id="3" creationId="{E4712A35-69A6-0A07-B857-CE841D925E1B}"/>
          </ac:spMkLst>
        </pc:spChg>
      </pc:sldChg>
      <pc:sldChg chg="modSp new">
        <pc:chgData name="Georgina Garro Cervantes" userId="S::ggarrocervantes@ina.ac.cr::d140dfd0-87e4-4119-9a99-ce4799bc2992" providerId="AD" clId="Web-{2D3E69C7-6B22-5D50-BA5E-0217383868EE}" dt="2022-09-07T16:00:43.029" v="387" actId="20577"/>
        <pc:sldMkLst>
          <pc:docMk/>
          <pc:sldMk cId="448610248" sldId="277"/>
        </pc:sldMkLst>
        <pc:spChg chg="mod">
          <ac:chgData name="Georgina Garro Cervantes" userId="S::ggarrocervantes@ina.ac.cr::d140dfd0-87e4-4119-9a99-ce4799bc2992" providerId="AD" clId="Web-{2D3E69C7-6B22-5D50-BA5E-0217383868EE}" dt="2022-09-07T16:00:43.029" v="387" actId="20577"/>
          <ac:spMkLst>
            <pc:docMk/>
            <pc:sldMk cId="448610248" sldId="277"/>
            <ac:spMk id="3" creationId="{1584FC2F-818A-23E4-5B57-DF4626AF7961}"/>
          </ac:spMkLst>
        </pc:spChg>
      </pc:sldChg>
      <pc:sldChg chg="modSp new">
        <pc:chgData name="Georgina Garro Cervantes" userId="S::ggarrocervantes@ina.ac.cr::d140dfd0-87e4-4119-9a99-ce4799bc2992" providerId="AD" clId="Web-{2D3E69C7-6B22-5D50-BA5E-0217383868EE}" dt="2022-09-07T16:15:34.289" v="614" actId="20577"/>
        <pc:sldMkLst>
          <pc:docMk/>
          <pc:sldMk cId="3053514750" sldId="278"/>
        </pc:sldMkLst>
        <pc:spChg chg="mod">
          <ac:chgData name="Georgina Garro Cervantes" userId="S::ggarrocervantes@ina.ac.cr::d140dfd0-87e4-4119-9a99-ce4799bc2992" providerId="AD" clId="Web-{2D3E69C7-6B22-5D50-BA5E-0217383868EE}" dt="2022-09-07T16:15:34.289" v="614" actId="20577"/>
          <ac:spMkLst>
            <pc:docMk/>
            <pc:sldMk cId="3053514750" sldId="278"/>
            <ac:spMk id="3" creationId="{D55F89B7-6201-B687-F529-D9B5FC47CA95}"/>
          </ac:spMkLst>
        </pc:spChg>
      </pc:sldChg>
      <pc:sldChg chg="modSp new">
        <pc:chgData name="Georgina Garro Cervantes" userId="S::ggarrocervantes@ina.ac.cr::d140dfd0-87e4-4119-9a99-ce4799bc2992" providerId="AD" clId="Web-{2D3E69C7-6B22-5D50-BA5E-0217383868EE}" dt="2022-09-07T16:15:45.040" v="628" actId="20577"/>
        <pc:sldMkLst>
          <pc:docMk/>
          <pc:sldMk cId="3949440647" sldId="279"/>
        </pc:sldMkLst>
        <pc:spChg chg="mod">
          <ac:chgData name="Georgina Garro Cervantes" userId="S::ggarrocervantes@ina.ac.cr::d140dfd0-87e4-4119-9a99-ce4799bc2992" providerId="AD" clId="Web-{2D3E69C7-6B22-5D50-BA5E-0217383868EE}" dt="2022-09-07T16:15:45.040" v="628" actId="20577"/>
          <ac:spMkLst>
            <pc:docMk/>
            <pc:sldMk cId="3949440647" sldId="279"/>
            <ac:spMk id="3" creationId="{9C8A46E6-8376-AE88-DB82-52FF9A9586CF}"/>
          </ac:spMkLst>
        </pc:spChg>
      </pc:sldChg>
      <pc:sldChg chg="del">
        <pc:chgData name="Georgina Garro Cervantes" userId="S::ggarrocervantes@ina.ac.cr::d140dfd0-87e4-4119-9a99-ce4799bc2992" providerId="AD" clId="Web-{2D3E69C7-6B22-5D50-BA5E-0217383868EE}" dt="2022-09-07T15:08:34.733" v="6"/>
        <pc:sldMkLst>
          <pc:docMk/>
          <pc:sldMk cId="3366568233" sldId="280"/>
        </pc:sldMkLst>
      </pc:sldChg>
      <pc:sldChg chg="del">
        <pc:chgData name="Georgina Garro Cervantes" userId="S::ggarrocervantes@ina.ac.cr::d140dfd0-87e4-4119-9a99-ce4799bc2992" providerId="AD" clId="Web-{2D3E69C7-6B22-5D50-BA5E-0217383868EE}" dt="2022-09-07T15:08:38.593" v="7"/>
        <pc:sldMkLst>
          <pc:docMk/>
          <pc:sldMk cId="2530047167" sldId="281"/>
        </pc:sldMkLst>
      </pc:sldChg>
      <pc:sldChg chg="del">
        <pc:chgData name="Georgina Garro Cervantes" userId="S::ggarrocervantes@ina.ac.cr::d140dfd0-87e4-4119-9a99-ce4799bc2992" providerId="AD" clId="Web-{2D3E69C7-6B22-5D50-BA5E-0217383868EE}" dt="2022-09-07T15:08:42.061" v="8"/>
        <pc:sldMkLst>
          <pc:docMk/>
          <pc:sldMk cId="3302346625" sldId="282"/>
        </pc:sldMkLst>
      </pc:sldChg>
      <pc:sldChg chg="del">
        <pc:chgData name="Georgina Garro Cervantes" userId="S::ggarrocervantes@ina.ac.cr::d140dfd0-87e4-4119-9a99-ce4799bc2992" providerId="AD" clId="Web-{2D3E69C7-6B22-5D50-BA5E-0217383868EE}" dt="2022-09-07T15:08:44.609" v="9"/>
        <pc:sldMkLst>
          <pc:docMk/>
          <pc:sldMk cId="2438892609" sldId="283"/>
        </pc:sldMkLst>
      </pc:sldChg>
      <pc:sldChg chg="del">
        <pc:chgData name="Georgina Garro Cervantes" userId="S::ggarrocervantes@ina.ac.cr::d140dfd0-87e4-4119-9a99-ce4799bc2992" providerId="AD" clId="Web-{2D3E69C7-6B22-5D50-BA5E-0217383868EE}" dt="2022-09-07T15:08:47.093" v="10"/>
        <pc:sldMkLst>
          <pc:docMk/>
          <pc:sldMk cId="3616383490" sldId="284"/>
        </pc:sldMkLst>
      </pc:sldChg>
      <pc:sldChg chg="del">
        <pc:chgData name="Georgina Garro Cervantes" userId="S::ggarrocervantes@ina.ac.cr::d140dfd0-87e4-4119-9a99-ce4799bc2992" providerId="AD" clId="Web-{2D3E69C7-6B22-5D50-BA5E-0217383868EE}" dt="2022-09-07T15:08:50.500" v="11"/>
        <pc:sldMkLst>
          <pc:docMk/>
          <pc:sldMk cId="919982390" sldId="285"/>
        </pc:sldMkLst>
      </pc:sldChg>
      <pc:sldChg chg="del">
        <pc:chgData name="Georgina Garro Cervantes" userId="S::ggarrocervantes@ina.ac.cr::d140dfd0-87e4-4119-9a99-ce4799bc2992" providerId="AD" clId="Web-{2D3E69C7-6B22-5D50-BA5E-0217383868EE}" dt="2022-09-07T15:08:55.140" v="12"/>
        <pc:sldMkLst>
          <pc:docMk/>
          <pc:sldMk cId="2268387116" sldId="287"/>
        </pc:sldMkLst>
      </pc:sldChg>
      <pc:sldChg chg="del">
        <pc:chgData name="Georgina Garro Cervantes" userId="S::ggarrocervantes@ina.ac.cr::d140dfd0-87e4-4119-9a99-ce4799bc2992" providerId="AD" clId="Web-{2D3E69C7-6B22-5D50-BA5E-0217383868EE}" dt="2022-09-07T15:08:58.172" v="13"/>
        <pc:sldMkLst>
          <pc:docMk/>
          <pc:sldMk cId="3580071803" sldId="288"/>
        </pc:sldMkLst>
      </pc:sldChg>
      <pc:sldChg chg="del">
        <pc:chgData name="Georgina Garro Cervantes" userId="S::ggarrocervantes@ina.ac.cr::d140dfd0-87e4-4119-9a99-ce4799bc2992" providerId="AD" clId="Web-{2D3E69C7-6B22-5D50-BA5E-0217383868EE}" dt="2022-09-07T15:09:00.453" v="14"/>
        <pc:sldMkLst>
          <pc:docMk/>
          <pc:sldMk cId="2664663204" sldId="289"/>
        </pc:sldMkLst>
      </pc:sldChg>
      <pc:sldChg chg="del">
        <pc:chgData name="Georgina Garro Cervantes" userId="S::ggarrocervantes@ina.ac.cr::d140dfd0-87e4-4119-9a99-ce4799bc2992" providerId="AD" clId="Web-{2D3E69C7-6B22-5D50-BA5E-0217383868EE}" dt="2022-09-07T15:09:02.735" v="15"/>
        <pc:sldMkLst>
          <pc:docMk/>
          <pc:sldMk cId="4228234302" sldId="290"/>
        </pc:sldMkLst>
      </pc:sldChg>
      <pc:sldChg chg="del">
        <pc:chgData name="Georgina Garro Cervantes" userId="S::ggarrocervantes@ina.ac.cr::d140dfd0-87e4-4119-9a99-ce4799bc2992" providerId="AD" clId="Web-{2D3E69C7-6B22-5D50-BA5E-0217383868EE}" dt="2022-09-07T15:09:05.016" v="16"/>
        <pc:sldMkLst>
          <pc:docMk/>
          <pc:sldMk cId="2288528052" sldId="291"/>
        </pc:sldMkLst>
      </pc:sldChg>
      <pc:sldChg chg="del">
        <pc:chgData name="Georgina Garro Cervantes" userId="S::ggarrocervantes@ina.ac.cr::d140dfd0-87e4-4119-9a99-ce4799bc2992" providerId="AD" clId="Web-{2D3E69C7-6B22-5D50-BA5E-0217383868EE}" dt="2022-09-07T15:09:09.001" v="17"/>
        <pc:sldMkLst>
          <pc:docMk/>
          <pc:sldMk cId="1918734937" sldId="292"/>
        </pc:sldMkLst>
      </pc:sldChg>
      <pc:sldChg chg="del">
        <pc:chgData name="Georgina Garro Cervantes" userId="S::ggarrocervantes@ina.ac.cr::d140dfd0-87e4-4119-9a99-ce4799bc2992" providerId="AD" clId="Web-{2D3E69C7-6B22-5D50-BA5E-0217383868EE}" dt="2022-09-07T15:09:11.313" v="18"/>
        <pc:sldMkLst>
          <pc:docMk/>
          <pc:sldMk cId="3915751435" sldId="293"/>
        </pc:sldMkLst>
      </pc:sldChg>
      <pc:sldChg chg="del">
        <pc:chgData name="Georgina Garro Cervantes" userId="S::ggarrocervantes@ina.ac.cr::d140dfd0-87e4-4119-9a99-ce4799bc2992" providerId="AD" clId="Web-{2D3E69C7-6B22-5D50-BA5E-0217383868EE}" dt="2022-09-07T15:09:13.486" v="19"/>
        <pc:sldMkLst>
          <pc:docMk/>
          <pc:sldMk cId="922233081" sldId="294"/>
        </pc:sldMkLst>
      </pc:sldChg>
      <pc:sldChg chg="del">
        <pc:chgData name="Georgina Garro Cervantes" userId="S::ggarrocervantes@ina.ac.cr::d140dfd0-87e4-4119-9a99-ce4799bc2992" providerId="AD" clId="Web-{2D3E69C7-6B22-5D50-BA5E-0217383868EE}" dt="2022-09-07T15:09:15.657" v="20"/>
        <pc:sldMkLst>
          <pc:docMk/>
          <pc:sldMk cId="677925863" sldId="295"/>
        </pc:sldMkLst>
      </pc:sldChg>
      <pc:sldChg chg="del">
        <pc:chgData name="Georgina Garro Cervantes" userId="S::ggarrocervantes@ina.ac.cr::d140dfd0-87e4-4119-9a99-ce4799bc2992" providerId="AD" clId="Web-{2D3E69C7-6B22-5D50-BA5E-0217383868EE}" dt="2022-09-07T15:09:18.673" v="21"/>
        <pc:sldMkLst>
          <pc:docMk/>
          <pc:sldMk cId="605506465" sldId="297"/>
        </pc:sldMkLst>
      </pc:sldChg>
      <pc:sldChg chg="del">
        <pc:chgData name="Georgina Garro Cervantes" userId="S::ggarrocervantes@ina.ac.cr::d140dfd0-87e4-4119-9a99-ce4799bc2992" providerId="AD" clId="Web-{2D3E69C7-6B22-5D50-BA5E-0217383868EE}" dt="2022-09-07T15:09:20.830" v="22"/>
        <pc:sldMkLst>
          <pc:docMk/>
          <pc:sldMk cId="1389246721" sldId="298"/>
        </pc:sldMkLst>
      </pc:sldChg>
      <pc:sldChg chg="del">
        <pc:chgData name="Georgina Garro Cervantes" userId="S::ggarrocervantes@ina.ac.cr::d140dfd0-87e4-4119-9a99-ce4799bc2992" providerId="AD" clId="Web-{2D3E69C7-6B22-5D50-BA5E-0217383868EE}" dt="2022-09-07T15:09:25.611" v="23"/>
        <pc:sldMkLst>
          <pc:docMk/>
          <pc:sldMk cId="1542479705" sldId="299"/>
        </pc:sldMkLst>
      </pc:sldChg>
      <pc:sldChg chg="del">
        <pc:chgData name="Georgina Garro Cervantes" userId="S::ggarrocervantes@ina.ac.cr::d140dfd0-87e4-4119-9a99-ce4799bc2992" providerId="AD" clId="Web-{2D3E69C7-6B22-5D50-BA5E-0217383868EE}" dt="2022-09-07T15:09:31.549" v="24"/>
        <pc:sldMkLst>
          <pc:docMk/>
          <pc:sldMk cId="3040231162" sldId="300"/>
        </pc:sldMkLst>
      </pc:sldChg>
      <pc:sldChg chg="del">
        <pc:chgData name="Georgina Garro Cervantes" userId="S::ggarrocervantes@ina.ac.cr::d140dfd0-87e4-4119-9a99-ce4799bc2992" providerId="AD" clId="Web-{2D3E69C7-6B22-5D50-BA5E-0217383868EE}" dt="2022-09-07T15:09:36.424" v="25"/>
        <pc:sldMkLst>
          <pc:docMk/>
          <pc:sldMk cId="2695784884" sldId="302"/>
        </pc:sldMkLst>
      </pc:sldChg>
      <pc:sldChg chg="del">
        <pc:chgData name="Georgina Garro Cervantes" userId="S::ggarrocervantes@ina.ac.cr::d140dfd0-87e4-4119-9a99-ce4799bc2992" providerId="AD" clId="Web-{2D3E69C7-6B22-5D50-BA5E-0217383868EE}" dt="2022-09-07T15:09:40.815" v="26"/>
        <pc:sldMkLst>
          <pc:docMk/>
          <pc:sldMk cId="3813232346" sldId="303"/>
        </pc:sldMkLst>
      </pc:sldChg>
      <pc:sldChg chg="del">
        <pc:chgData name="Georgina Garro Cervantes" userId="S::ggarrocervantes@ina.ac.cr::d140dfd0-87e4-4119-9a99-ce4799bc2992" providerId="AD" clId="Web-{2D3E69C7-6B22-5D50-BA5E-0217383868EE}" dt="2022-09-07T15:09:43.675" v="27"/>
        <pc:sldMkLst>
          <pc:docMk/>
          <pc:sldMk cId="2247756062" sldId="304"/>
        </pc:sldMkLst>
      </pc:sldChg>
    </pc:docChg>
  </pc:docChgLst>
  <pc:docChgLst>
    <pc:chgData name="Georgina Garro Cervantes" userId="S::ggarrocervantes@ina.ac.cr::d140dfd0-87e4-4119-9a99-ce4799bc2992" providerId="AD" clId="Web-{DC265247-B867-C85C-CED7-37D60F33C2BE}"/>
    <pc:docChg chg="addSld delSld modSld">
      <pc:chgData name="Georgina Garro Cervantes" userId="S::ggarrocervantes@ina.ac.cr::d140dfd0-87e4-4119-9a99-ce4799bc2992" providerId="AD" clId="Web-{DC265247-B867-C85C-CED7-37D60F33C2BE}" dt="2022-08-12T18:58:37.921" v="110"/>
      <pc:docMkLst>
        <pc:docMk/>
      </pc:docMkLst>
      <pc:sldChg chg="addSp delSp modSp">
        <pc:chgData name="Georgina Garro Cervantes" userId="S::ggarrocervantes@ina.ac.cr::d140dfd0-87e4-4119-9a99-ce4799bc2992" providerId="AD" clId="Web-{DC265247-B867-C85C-CED7-37D60F33C2BE}" dt="2022-08-12T18:58:37.921" v="110"/>
        <pc:sldMkLst>
          <pc:docMk/>
          <pc:sldMk cId="1838076157" sldId="275"/>
        </pc:sldMkLst>
        <pc:spChg chg="del">
          <ac:chgData name="Georgina Garro Cervantes" userId="S::ggarrocervantes@ina.ac.cr::d140dfd0-87e4-4119-9a99-ce4799bc2992" providerId="AD" clId="Web-{DC265247-B867-C85C-CED7-37D60F33C2BE}" dt="2022-08-12T18:58:34.249" v="109"/>
          <ac:spMkLst>
            <pc:docMk/>
            <pc:sldMk cId="1838076157" sldId="275"/>
            <ac:spMk id="2" creationId="{1B402D87-F043-4CE2-BDD4-5A48683D74D3}"/>
          </ac:spMkLst>
        </pc:spChg>
        <pc:spChg chg="add del mod">
          <ac:chgData name="Georgina Garro Cervantes" userId="S::ggarrocervantes@ina.ac.cr::d140dfd0-87e4-4119-9a99-ce4799bc2992" providerId="AD" clId="Web-{DC265247-B867-C85C-CED7-37D60F33C2BE}" dt="2022-08-12T18:58:37.921" v="110"/>
          <ac:spMkLst>
            <pc:docMk/>
            <pc:sldMk cId="1838076157" sldId="275"/>
            <ac:spMk id="6" creationId="{0004F8DC-7F2D-6EF4-E444-68E7FF64A54F}"/>
          </ac:spMkLst>
        </pc:spChg>
      </pc:sldChg>
      <pc:sldChg chg="del">
        <pc:chgData name="Georgina Garro Cervantes" userId="S::ggarrocervantes@ina.ac.cr::d140dfd0-87e4-4119-9a99-ce4799bc2992" providerId="AD" clId="Web-{DC265247-B867-C85C-CED7-37D60F33C2BE}" dt="2022-08-12T18:58:23.780" v="108"/>
        <pc:sldMkLst>
          <pc:docMk/>
          <pc:sldMk cId="4294966984" sldId="276"/>
        </pc:sldMkLst>
      </pc:sldChg>
      <pc:sldChg chg="del">
        <pc:chgData name="Georgina Garro Cervantes" userId="S::ggarrocervantes@ina.ac.cr::d140dfd0-87e4-4119-9a99-ce4799bc2992" providerId="AD" clId="Web-{DC265247-B867-C85C-CED7-37D60F33C2BE}" dt="2022-08-12T18:55:23.163" v="107"/>
        <pc:sldMkLst>
          <pc:docMk/>
          <pc:sldMk cId="3078697284" sldId="277"/>
        </pc:sldMkLst>
      </pc:sldChg>
      <pc:sldChg chg="addSp delSp modSp new">
        <pc:chgData name="Georgina Garro Cervantes" userId="S::ggarrocervantes@ina.ac.cr::d140dfd0-87e4-4119-9a99-ce4799bc2992" providerId="AD" clId="Web-{DC265247-B867-C85C-CED7-37D60F33C2BE}" dt="2022-08-12T18:51:21.591" v="106" actId="14100"/>
        <pc:sldMkLst>
          <pc:docMk/>
          <pc:sldMk cId="894709871" sldId="281"/>
        </pc:sldMkLst>
        <pc:spChg chg="del">
          <ac:chgData name="Georgina Garro Cervantes" userId="S::ggarrocervantes@ina.ac.cr::d140dfd0-87e4-4119-9a99-ce4799bc2992" providerId="AD" clId="Web-{DC265247-B867-C85C-CED7-37D60F33C2BE}" dt="2022-08-12T18:51:04.263" v="100"/>
          <ac:spMkLst>
            <pc:docMk/>
            <pc:sldMk cId="894709871" sldId="281"/>
            <ac:spMk id="2" creationId="{4FD74788-0FE1-AA15-95F6-F906BD9E777D}"/>
          </ac:spMkLst>
        </pc:spChg>
        <pc:spChg chg="mod">
          <ac:chgData name="Georgina Garro Cervantes" userId="S::ggarrocervantes@ina.ac.cr::d140dfd0-87e4-4119-9a99-ce4799bc2992" providerId="AD" clId="Web-{DC265247-B867-C85C-CED7-37D60F33C2BE}" dt="2022-08-12T18:51:10.825" v="102" actId="20577"/>
          <ac:spMkLst>
            <pc:docMk/>
            <pc:sldMk cId="894709871" sldId="281"/>
            <ac:spMk id="3" creationId="{B1CCB7C3-4D3D-D7CD-61D4-CD36A55E65CB}"/>
          </ac:spMkLst>
        </pc:spChg>
        <pc:picChg chg="add mod">
          <ac:chgData name="Georgina Garro Cervantes" userId="S::ggarrocervantes@ina.ac.cr::d140dfd0-87e4-4119-9a99-ce4799bc2992" providerId="AD" clId="Web-{DC265247-B867-C85C-CED7-37D60F33C2BE}" dt="2022-08-12T18:51:21.591" v="106" actId="14100"/>
          <ac:picMkLst>
            <pc:docMk/>
            <pc:sldMk cId="894709871" sldId="281"/>
            <ac:picMk id="4" creationId="{C0B87449-B3C5-3120-F5A8-6745C50A639E}"/>
          </ac:picMkLst>
        </pc:picChg>
      </pc:sldChg>
    </pc:docChg>
  </pc:docChgLst>
  <pc:docChgLst>
    <pc:chgData name="Georgina Garro Cervantes" userId="S::ggarrocervantes@ina.ac.cr::d140dfd0-87e4-4119-9a99-ce4799bc2992" providerId="AD" clId="Web-{76BF1DD0-9E86-86B1-655A-6CF3601B19DF}"/>
    <pc:docChg chg="addSld delSld modSld">
      <pc:chgData name="Georgina Garro Cervantes" userId="S::ggarrocervantes@ina.ac.cr::d140dfd0-87e4-4119-9a99-ce4799bc2992" providerId="AD" clId="Web-{76BF1DD0-9E86-86B1-655A-6CF3601B19DF}" dt="2022-09-07T20:13:12.720" v="1482"/>
      <pc:docMkLst>
        <pc:docMk/>
      </pc:docMkLst>
      <pc:sldChg chg="modSp">
        <pc:chgData name="Georgina Garro Cervantes" userId="S::ggarrocervantes@ina.ac.cr::d140dfd0-87e4-4119-9a99-ce4799bc2992" providerId="AD" clId="Web-{76BF1DD0-9E86-86B1-655A-6CF3601B19DF}" dt="2022-09-07T19:41:49.470" v="589" actId="1076"/>
        <pc:sldMkLst>
          <pc:docMk/>
          <pc:sldMk cId="3040857178" sldId="257"/>
        </pc:sldMkLst>
        <pc:spChg chg="mod">
          <ac:chgData name="Georgina Garro Cervantes" userId="S::ggarrocervantes@ina.ac.cr::d140dfd0-87e4-4119-9a99-ce4799bc2992" providerId="AD" clId="Web-{76BF1DD0-9E86-86B1-655A-6CF3601B19DF}" dt="2022-09-07T19:41:49.470" v="589" actId="1076"/>
          <ac:spMkLst>
            <pc:docMk/>
            <pc:sldMk cId="3040857178" sldId="257"/>
            <ac:spMk id="2" creationId="{3C947D4D-347D-C5FD-E8C6-D5BF45DDC9A7}"/>
          </ac:spMkLst>
        </pc:spChg>
      </pc:sldChg>
      <pc:sldChg chg="addSp delSp modSp">
        <pc:chgData name="Georgina Garro Cervantes" userId="S::ggarrocervantes@ina.ac.cr::d140dfd0-87e4-4119-9a99-ce4799bc2992" providerId="AD" clId="Web-{76BF1DD0-9E86-86B1-655A-6CF3601B19DF}" dt="2022-09-07T19:32:26.596" v="560"/>
        <pc:sldMkLst>
          <pc:docMk/>
          <pc:sldMk cId="2521832377" sldId="258"/>
        </pc:sldMkLst>
        <pc:spChg chg="del">
          <ac:chgData name="Georgina Garro Cervantes" userId="S::ggarrocervantes@ina.ac.cr::d140dfd0-87e4-4119-9a99-ce4799bc2992" providerId="AD" clId="Web-{76BF1DD0-9E86-86B1-655A-6CF3601B19DF}" dt="2022-09-07T19:32:18.534" v="556"/>
          <ac:spMkLst>
            <pc:docMk/>
            <pc:sldMk cId="2521832377" sldId="258"/>
            <ac:spMk id="2" creationId="{FB0F0631-A010-C834-9BDB-450F0647F312}"/>
          </ac:spMkLst>
        </pc:spChg>
        <pc:spChg chg="add del mod">
          <ac:chgData name="Georgina Garro Cervantes" userId="S::ggarrocervantes@ina.ac.cr::d140dfd0-87e4-4119-9a99-ce4799bc2992" providerId="AD" clId="Web-{76BF1DD0-9E86-86B1-655A-6CF3601B19DF}" dt="2022-09-07T19:32:24.971" v="559"/>
          <ac:spMkLst>
            <pc:docMk/>
            <pc:sldMk cId="2521832377" sldId="258"/>
            <ac:spMk id="5" creationId="{78A01EBA-348E-56B6-259B-8430C3E7E59C}"/>
          </ac:spMkLst>
        </pc:spChg>
        <pc:spChg chg="add del">
          <ac:chgData name="Georgina Garro Cervantes" userId="S::ggarrocervantes@ina.ac.cr::d140dfd0-87e4-4119-9a99-ce4799bc2992" providerId="AD" clId="Web-{76BF1DD0-9E86-86B1-655A-6CF3601B19DF}" dt="2022-09-07T19:32:22.659" v="558"/>
          <ac:spMkLst>
            <pc:docMk/>
            <pc:sldMk cId="2521832377" sldId="258"/>
            <ac:spMk id="7" creationId="{77BDAF9C-BF95-D850-FB36-2FB701C688B6}"/>
          </ac:spMkLst>
        </pc:spChg>
        <pc:spChg chg="add mod">
          <ac:chgData name="Georgina Garro Cervantes" userId="S::ggarrocervantes@ina.ac.cr::d140dfd0-87e4-4119-9a99-ce4799bc2992" providerId="AD" clId="Web-{76BF1DD0-9E86-86B1-655A-6CF3601B19DF}" dt="2022-09-07T19:32:26.596" v="560"/>
          <ac:spMkLst>
            <pc:docMk/>
            <pc:sldMk cId="2521832377" sldId="258"/>
            <ac:spMk id="9" creationId="{AA45FE6D-A94C-3D43-82B3-0A1EBEB9EFD7}"/>
          </ac:spMkLst>
        </pc:spChg>
      </pc:sldChg>
      <pc:sldChg chg="addSp modSp">
        <pc:chgData name="Georgina Garro Cervantes" userId="S::ggarrocervantes@ina.ac.cr::d140dfd0-87e4-4119-9a99-ce4799bc2992" providerId="AD" clId="Web-{76BF1DD0-9E86-86B1-655A-6CF3601B19DF}" dt="2022-09-07T20:12:54.954" v="1478"/>
        <pc:sldMkLst>
          <pc:docMk/>
          <pc:sldMk cId="3336153671" sldId="260"/>
        </pc:sldMkLst>
        <pc:spChg chg="add">
          <ac:chgData name="Georgina Garro Cervantes" userId="S::ggarrocervantes@ina.ac.cr::d140dfd0-87e4-4119-9a99-ce4799bc2992" providerId="AD" clId="Web-{76BF1DD0-9E86-86B1-655A-6CF3601B19DF}" dt="2022-09-07T20:12:54.954" v="1478"/>
          <ac:spMkLst>
            <pc:docMk/>
            <pc:sldMk cId="3336153671" sldId="260"/>
            <ac:spMk id="5" creationId="{E29790FF-EE9E-19BC-3DAF-F33698B4577F}"/>
          </ac:spMkLst>
        </pc:spChg>
        <pc:picChg chg="add mod">
          <ac:chgData name="Georgina Garro Cervantes" userId="S::ggarrocervantes@ina.ac.cr::d140dfd0-87e4-4119-9a99-ce4799bc2992" providerId="AD" clId="Web-{76BF1DD0-9E86-86B1-655A-6CF3601B19DF}" dt="2022-09-07T20:08:43.198" v="1455" actId="1076"/>
          <ac:picMkLst>
            <pc:docMk/>
            <pc:sldMk cId="3336153671" sldId="260"/>
            <ac:picMk id="4" creationId="{CAFD448D-925A-82F0-0446-2F1B2070DE63}"/>
          </ac:picMkLst>
        </pc:picChg>
      </pc:sldChg>
      <pc:sldChg chg="addSp modSp">
        <pc:chgData name="Georgina Garro Cervantes" userId="S::ggarrocervantes@ina.ac.cr::d140dfd0-87e4-4119-9a99-ce4799bc2992" providerId="AD" clId="Web-{76BF1DD0-9E86-86B1-655A-6CF3601B19DF}" dt="2022-09-07T20:12:57.782" v="1479"/>
        <pc:sldMkLst>
          <pc:docMk/>
          <pc:sldMk cId="3895268848" sldId="261"/>
        </pc:sldMkLst>
        <pc:spChg chg="add">
          <ac:chgData name="Georgina Garro Cervantes" userId="S::ggarrocervantes@ina.ac.cr::d140dfd0-87e4-4119-9a99-ce4799bc2992" providerId="AD" clId="Web-{76BF1DD0-9E86-86B1-655A-6CF3601B19DF}" dt="2022-09-07T20:12:57.782" v="1479"/>
          <ac:spMkLst>
            <pc:docMk/>
            <pc:sldMk cId="3895268848" sldId="261"/>
            <ac:spMk id="5" creationId="{E29790FF-EE9E-19BC-3DAF-F33698B4577F}"/>
          </ac:spMkLst>
        </pc:spChg>
        <pc:picChg chg="add mod">
          <ac:chgData name="Georgina Garro Cervantes" userId="S::ggarrocervantes@ina.ac.cr::d140dfd0-87e4-4119-9a99-ce4799bc2992" providerId="AD" clId="Web-{76BF1DD0-9E86-86B1-655A-6CF3601B19DF}" dt="2022-09-07T20:09:29.340" v="1460" actId="1076"/>
          <ac:picMkLst>
            <pc:docMk/>
            <pc:sldMk cId="3895268848" sldId="261"/>
            <ac:picMk id="4" creationId="{108C6295-61AE-D2BF-398A-7699311CEFDA}"/>
          </ac:picMkLst>
        </pc:picChg>
      </pc:sldChg>
      <pc:sldChg chg="addSp modSp">
        <pc:chgData name="Georgina Garro Cervantes" userId="S::ggarrocervantes@ina.ac.cr::d140dfd0-87e4-4119-9a99-ce4799bc2992" providerId="AD" clId="Web-{76BF1DD0-9E86-86B1-655A-6CF3601B19DF}" dt="2022-09-07T20:13:00.642" v="1480"/>
        <pc:sldMkLst>
          <pc:docMk/>
          <pc:sldMk cId="2864235645" sldId="262"/>
        </pc:sldMkLst>
        <pc:spChg chg="mod">
          <ac:chgData name="Georgina Garro Cervantes" userId="S::ggarrocervantes@ina.ac.cr::d140dfd0-87e4-4119-9a99-ce4799bc2992" providerId="AD" clId="Web-{76BF1DD0-9E86-86B1-655A-6CF3601B19DF}" dt="2022-09-07T17:20:46.202" v="3" actId="20577"/>
          <ac:spMkLst>
            <pc:docMk/>
            <pc:sldMk cId="2864235645" sldId="262"/>
            <ac:spMk id="3" creationId="{597A73FE-999C-85CE-47D8-B15FBF329017}"/>
          </ac:spMkLst>
        </pc:spChg>
        <pc:spChg chg="add">
          <ac:chgData name="Georgina Garro Cervantes" userId="S::ggarrocervantes@ina.ac.cr::d140dfd0-87e4-4119-9a99-ce4799bc2992" providerId="AD" clId="Web-{76BF1DD0-9E86-86B1-655A-6CF3601B19DF}" dt="2022-09-07T20:13:00.642" v="1480"/>
          <ac:spMkLst>
            <pc:docMk/>
            <pc:sldMk cId="2864235645" sldId="262"/>
            <ac:spMk id="5" creationId="{E29790FF-EE9E-19BC-3DAF-F33698B4577F}"/>
          </ac:spMkLst>
        </pc:spChg>
        <pc:picChg chg="add mod">
          <ac:chgData name="Georgina Garro Cervantes" userId="S::ggarrocervantes@ina.ac.cr::d140dfd0-87e4-4119-9a99-ce4799bc2992" providerId="AD" clId="Web-{76BF1DD0-9E86-86B1-655A-6CF3601B19DF}" dt="2022-09-07T20:10:17.278" v="1465" actId="1076"/>
          <ac:picMkLst>
            <pc:docMk/>
            <pc:sldMk cId="2864235645" sldId="262"/>
            <ac:picMk id="4" creationId="{36FFA078-9124-1885-63A8-62E8C80FE584}"/>
          </ac:picMkLst>
        </pc:picChg>
      </pc:sldChg>
      <pc:sldChg chg="modSp">
        <pc:chgData name="Georgina Garro Cervantes" userId="S::ggarrocervantes@ina.ac.cr::d140dfd0-87e4-4119-9a99-ce4799bc2992" providerId="AD" clId="Web-{76BF1DD0-9E86-86B1-655A-6CF3601B19DF}" dt="2022-09-07T19:41:27.688" v="588" actId="1076"/>
        <pc:sldMkLst>
          <pc:docMk/>
          <pc:sldMk cId="3852848725" sldId="263"/>
        </pc:sldMkLst>
        <pc:spChg chg="mod">
          <ac:chgData name="Georgina Garro Cervantes" userId="S::ggarrocervantes@ina.ac.cr::d140dfd0-87e4-4119-9a99-ce4799bc2992" providerId="AD" clId="Web-{76BF1DD0-9E86-86B1-655A-6CF3601B19DF}" dt="2022-09-07T19:41:27.688" v="588" actId="1076"/>
          <ac:spMkLst>
            <pc:docMk/>
            <pc:sldMk cId="3852848725" sldId="263"/>
            <ac:spMk id="2" creationId="{99C3020D-6549-2032-3046-A25454FDB94B}"/>
          </ac:spMkLst>
        </pc:spChg>
      </pc:sldChg>
      <pc:sldChg chg="addSp delSp modSp">
        <pc:chgData name="Georgina Garro Cervantes" userId="S::ggarrocervantes@ina.ac.cr::d140dfd0-87e4-4119-9a99-ce4799bc2992" providerId="AD" clId="Web-{76BF1DD0-9E86-86B1-655A-6CF3601B19DF}" dt="2022-09-07T19:33:12.519" v="566"/>
        <pc:sldMkLst>
          <pc:docMk/>
          <pc:sldMk cId="407373019" sldId="264"/>
        </pc:sldMkLst>
        <pc:spChg chg="del">
          <ac:chgData name="Georgina Garro Cervantes" userId="S::ggarrocervantes@ina.ac.cr::d140dfd0-87e4-4119-9a99-ce4799bc2992" providerId="AD" clId="Web-{76BF1DD0-9E86-86B1-655A-6CF3601B19DF}" dt="2022-09-07T19:33:01.191" v="561"/>
          <ac:spMkLst>
            <pc:docMk/>
            <pc:sldMk cId="407373019" sldId="264"/>
            <ac:spMk id="2" creationId="{39053080-FDD9-2296-6BDE-A467B40C3835}"/>
          </ac:spMkLst>
        </pc:spChg>
        <pc:spChg chg="add mod">
          <ac:chgData name="Georgina Garro Cervantes" userId="S::ggarrocervantes@ina.ac.cr::d140dfd0-87e4-4119-9a99-ce4799bc2992" providerId="AD" clId="Web-{76BF1DD0-9E86-86B1-655A-6CF3601B19DF}" dt="2022-09-07T17:21:39.392" v="12" actId="1076"/>
          <ac:spMkLst>
            <pc:docMk/>
            <pc:sldMk cId="407373019" sldId="264"/>
            <ac:spMk id="6" creationId="{C6905C45-36AB-D05D-063F-7C2CEA81511C}"/>
          </ac:spMkLst>
        </pc:spChg>
        <pc:spChg chg="add del mod">
          <ac:chgData name="Georgina Garro Cervantes" userId="S::ggarrocervantes@ina.ac.cr::d140dfd0-87e4-4119-9a99-ce4799bc2992" providerId="AD" clId="Web-{76BF1DD0-9E86-86B1-655A-6CF3601B19DF}" dt="2022-09-07T19:33:10.035" v="565"/>
          <ac:spMkLst>
            <pc:docMk/>
            <pc:sldMk cId="407373019" sldId="264"/>
            <ac:spMk id="7" creationId="{2E5F7307-309E-EF80-03D9-3B9EA9379249}"/>
          </ac:spMkLst>
        </pc:spChg>
        <pc:spChg chg="add del mod">
          <ac:chgData name="Georgina Garro Cervantes" userId="S::ggarrocervantes@ina.ac.cr::d140dfd0-87e4-4119-9a99-ce4799bc2992" providerId="AD" clId="Web-{76BF1DD0-9E86-86B1-655A-6CF3601B19DF}" dt="2022-09-07T19:33:05.738" v="564"/>
          <ac:spMkLst>
            <pc:docMk/>
            <pc:sldMk cId="407373019" sldId="264"/>
            <ac:spMk id="9" creationId="{E8F408C8-941B-8973-CB95-E99204D7E3BF}"/>
          </ac:spMkLst>
        </pc:spChg>
        <pc:spChg chg="add mod">
          <ac:chgData name="Georgina Garro Cervantes" userId="S::ggarrocervantes@ina.ac.cr::d140dfd0-87e4-4119-9a99-ce4799bc2992" providerId="AD" clId="Web-{76BF1DD0-9E86-86B1-655A-6CF3601B19DF}" dt="2022-09-07T19:33:12.519" v="566"/>
          <ac:spMkLst>
            <pc:docMk/>
            <pc:sldMk cId="407373019" sldId="264"/>
            <ac:spMk id="11" creationId="{CCFD8649-AC1B-4E0B-9B60-1499CE9E9073}"/>
          </ac:spMkLst>
        </pc:spChg>
        <pc:picChg chg="add mod">
          <ac:chgData name="Georgina Garro Cervantes" userId="S::ggarrocervantes@ina.ac.cr::d140dfd0-87e4-4119-9a99-ce4799bc2992" providerId="AD" clId="Web-{76BF1DD0-9E86-86B1-655A-6CF3601B19DF}" dt="2022-09-07T17:21:22.219" v="9" actId="1076"/>
          <ac:picMkLst>
            <pc:docMk/>
            <pc:sldMk cId="407373019" sldId="264"/>
            <ac:picMk id="4" creationId="{A25E6FB2-F10A-BFE2-767F-06682C6A6598}"/>
          </ac:picMkLst>
        </pc:picChg>
      </pc:sldChg>
      <pc:sldChg chg="addSp delSp modSp del">
        <pc:chgData name="Georgina Garro Cervantes" userId="S::ggarrocervantes@ina.ac.cr::d140dfd0-87e4-4119-9a99-ce4799bc2992" providerId="AD" clId="Web-{76BF1DD0-9E86-86B1-655A-6CF3601B19DF}" dt="2022-09-07T17:21:44.220" v="13"/>
        <pc:sldMkLst>
          <pc:docMk/>
          <pc:sldMk cId="3114854878" sldId="265"/>
        </pc:sldMkLst>
        <pc:spChg chg="add mod">
          <ac:chgData name="Georgina Garro Cervantes" userId="S::ggarrocervantes@ina.ac.cr::d140dfd0-87e4-4119-9a99-ce4799bc2992" providerId="AD" clId="Web-{76BF1DD0-9E86-86B1-655A-6CF3601B19DF}" dt="2022-09-07T17:21:30.485" v="10" actId="14100"/>
          <ac:spMkLst>
            <pc:docMk/>
            <pc:sldMk cId="3114854878" sldId="265"/>
            <ac:spMk id="6" creationId="{D4CDAC83-C6F0-3B68-597B-BABC455A3741}"/>
          </ac:spMkLst>
        </pc:spChg>
        <pc:picChg chg="del">
          <ac:chgData name="Georgina Garro Cervantes" userId="S::ggarrocervantes@ina.ac.cr::d140dfd0-87e4-4119-9a99-ce4799bc2992" providerId="AD" clId="Web-{76BF1DD0-9E86-86B1-655A-6CF3601B19DF}" dt="2022-09-07T17:21:05.734" v="4"/>
          <ac:picMkLst>
            <pc:docMk/>
            <pc:sldMk cId="3114854878" sldId="265"/>
            <ac:picMk id="4" creationId="{A6829065-34A6-4C72-7329-CA83969A7CC3}"/>
          </ac:picMkLst>
        </pc:picChg>
      </pc:sldChg>
      <pc:sldChg chg="addSp modSp">
        <pc:chgData name="Georgina Garro Cervantes" userId="S::ggarrocervantes@ina.ac.cr::d140dfd0-87e4-4119-9a99-ce4799bc2992" providerId="AD" clId="Web-{76BF1DD0-9E86-86B1-655A-6CF3601B19DF}" dt="2022-09-07T20:13:08.704" v="1481"/>
        <pc:sldMkLst>
          <pc:docMk/>
          <pc:sldMk cId="1945421192" sldId="270"/>
        </pc:sldMkLst>
        <pc:spChg chg="add">
          <ac:chgData name="Georgina Garro Cervantes" userId="S::ggarrocervantes@ina.ac.cr::d140dfd0-87e4-4119-9a99-ce4799bc2992" providerId="AD" clId="Web-{76BF1DD0-9E86-86B1-655A-6CF3601B19DF}" dt="2022-09-07T20:13:08.704" v="1481"/>
          <ac:spMkLst>
            <pc:docMk/>
            <pc:sldMk cId="1945421192" sldId="270"/>
            <ac:spMk id="5" creationId="{E29790FF-EE9E-19BC-3DAF-F33698B4577F}"/>
          </ac:spMkLst>
        </pc:spChg>
        <pc:picChg chg="add mod">
          <ac:chgData name="Georgina Garro Cervantes" userId="S::ggarrocervantes@ina.ac.cr::d140dfd0-87e4-4119-9a99-ce4799bc2992" providerId="AD" clId="Web-{76BF1DD0-9E86-86B1-655A-6CF3601B19DF}" dt="2022-09-07T20:11:14.983" v="1470" actId="14100"/>
          <ac:picMkLst>
            <pc:docMk/>
            <pc:sldMk cId="1945421192" sldId="270"/>
            <ac:picMk id="4" creationId="{0EF6AACD-2118-91A9-06D4-DC841B3C85D6}"/>
          </ac:picMkLst>
        </pc:picChg>
      </pc:sldChg>
      <pc:sldChg chg="modSp">
        <pc:chgData name="Georgina Garro Cervantes" userId="S::ggarrocervantes@ina.ac.cr::d140dfd0-87e4-4119-9a99-ce4799bc2992" providerId="AD" clId="Web-{76BF1DD0-9E86-86B1-655A-6CF3601B19DF}" dt="2022-09-07T20:03:24.690" v="1443" actId="20577"/>
        <pc:sldMkLst>
          <pc:docMk/>
          <pc:sldMk cId="106759134" sldId="271"/>
        </pc:sldMkLst>
        <pc:spChg chg="mod">
          <ac:chgData name="Georgina Garro Cervantes" userId="S::ggarrocervantes@ina.ac.cr::d140dfd0-87e4-4119-9a99-ce4799bc2992" providerId="AD" clId="Web-{76BF1DD0-9E86-86B1-655A-6CF3601B19DF}" dt="2022-09-07T19:38:11.964" v="570" actId="1076"/>
          <ac:spMkLst>
            <pc:docMk/>
            <pc:sldMk cId="106759134" sldId="271"/>
            <ac:spMk id="2" creationId="{7877BF4B-DB63-0B6C-E549-5147DBDCAE7E}"/>
          </ac:spMkLst>
        </pc:spChg>
        <pc:spChg chg="mod">
          <ac:chgData name="Georgina Garro Cervantes" userId="S::ggarrocervantes@ina.ac.cr::d140dfd0-87e4-4119-9a99-ce4799bc2992" providerId="AD" clId="Web-{76BF1DD0-9E86-86B1-655A-6CF3601B19DF}" dt="2022-09-07T20:03:24.690" v="1443" actId="20577"/>
          <ac:spMkLst>
            <pc:docMk/>
            <pc:sldMk cId="106759134" sldId="271"/>
            <ac:spMk id="3" creationId="{93A6D032-1001-686F-DF38-FFA1FB853A46}"/>
          </ac:spMkLst>
        </pc:spChg>
      </pc:sldChg>
      <pc:sldChg chg="modSp">
        <pc:chgData name="Georgina Garro Cervantes" userId="S::ggarrocervantes@ina.ac.cr::d140dfd0-87e4-4119-9a99-ce4799bc2992" providerId="AD" clId="Web-{76BF1DD0-9E86-86B1-655A-6CF3601B19DF}" dt="2022-09-07T19:40:02.623" v="580" actId="1076"/>
        <pc:sldMkLst>
          <pc:docMk/>
          <pc:sldMk cId="887361740" sldId="272"/>
        </pc:sldMkLst>
        <pc:spChg chg="mod">
          <ac:chgData name="Georgina Garro Cervantes" userId="S::ggarrocervantes@ina.ac.cr::d140dfd0-87e4-4119-9a99-ce4799bc2992" providerId="AD" clId="Web-{76BF1DD0-9E86-86B1-655A-6CF3601B19DF}" dt="2022-09-07T19:40:02.623" v="580" actId="1076"/>
          <ac:spMkLst>
            <pc:docMk/>
            <pc:sldMk cId="887361740" sldId="272"/>
            <ac:spMk id="2" creationId="{CF466DAF-EBB9-3258-7988-8824C4E1DD96}"/>
          </ac:spMkLst>
        </pc:spChg>
      </pc:sldChg>
      <pc:sldChg chg="addSp delSp modSp">
        <pc:chgData name="Georgina Garro Cervantes" userId="S::ggarrocervantes@ina.ac.cr::d140dfd0-87e4-4119-9a99-ce4799bc2992" providerId="AD" clId="Web-{76BF1DD0-9E86-86B1-655A-6CF3601B19DF}" dt="2022-09-07T20:13:12.720" v="1482"/>
        <pc:sldMkLst>
          <pc:docMk/>
          <pc:sldMk cId="2147417721" sldId="273"/>
        </pc:sldMkLst>
        <pc:spChg chg="del mod">
          <ac:chgData name="Georgina Garro Cervantes" userId="S::ggarrocervantes@ina.ac.cr::d140dfd0-87e4-4119-9a99-ce4799bc2992" providerId="AD" clId="Web-{76BF1DD0-9E86-86B1-655A-6CF3601B19DF}" dt="2022-09-07T19:40:26.577" v="581"/>
          <ac:spMkLst>
            <pc:docMk/>
            <pc:sldMk cId="2147417721" sldId="273"/>
            <ac:spMk id="2" creationId="{736F468B-8044-7DE4-BFCB-88C97E1B883D}"/>
          </ac:spMkLst>
        </pc:spChg>
        <pc:spChg chg="add del mod">
          <ac:chgData name="Georgina Garro Cervantes" userId="S::ggarrocervantes@ina.ac.cr::d140dfd0-87e4-4119-9a99-ce4799bc2992" providerId="AD" clId="Web-{76BF1DD0-9E86-86B1-655A-6CF3601B19DF}" dt="2022-09-07T19:40:32.124" v="583"/>
          <ac:spMkLst>
            <pc:docMk/>
            <pc:sldMk cId="2147417721" sldId="273"/>
            <ac:spMk id="5" creationId="{79B0A991-FC8A-3DEF-7D08-9AE9CF98CEFC}"/>
          </ac:spMkLst>
        </pc:spChg>
        <pc:spChg chg="add">
          <ac:chgData name="Georgina Garro Cervantes" userId="S::ggarrocervantes@ina.ac.cr::d140dfd0-87e4-4119-9a99-ce4799bc2992" providerId="AD" clId="Web-{76BF1DD0-9E86-86B1-655A-6CF3601B19DF}" dt="2022-09-07T19:40:27.874" v="582"/>
          <ac:spMkLst>
            <pc:docMk/>
            <pc:sldMk cId="2147417721" sldId="273"/>
            <ac:spMk id="7" creationId="{D660623F-5725-2156-7C98-C7283704BBAC}"/>
          </ac:spMkLst>
        </pc:spChg>
        <pc:spChg chg="add">
          <ac:chgData name="Georgina Garro Cervantes" userId="S::ggarrocervantes@ina.ac.cr::d140dfd0-87e4-4119-9a99-ce4799bc2992" providerId="AD" clId="Web-{76BF1DD0-9E86-86B1-655A-6CF3601B19DF}" dt="2022-09-07T20:13:12.720" v="1482"/>
          <ac:spMkLst>
            <pc:docMk/>
            <pc:sldMk cId="2147417721" sldId="273"/>
            <ac:spMk id="9" creationId="{E29790FF-EE9E-19BC-3DAF-F33698B4577F}"/>
          </ac:spMkLst>
        </pc:spChg>
        <pc:picChg chg="add mod">
          <ac:chgData name="Georgina Garro Cervantes" userId="S::ggarrocervantes@ina.ac.cr::d140dfd0-87e4-4119-9a99-ce4799bc2992" providerId="AD" clId="Web-{76BF1DD0-9E86-86B1-655A-6CF3601B19DF}" dt="2022-09-07T20:12:03.062" v="1475" actId="1076"/>
          <ac:picMkLst>
            <pc:docMk/>
            <pc:sldMk cId="2147417721" sldId="273"/>
            <ac:picMk id="8" creationId="{E311C036-956C-627D-0307-22B353FCAFD1}"/>
          </ac:picMkLst>
        </pc:picChg>
      </pc:sldChg>
      <pc:sldChg chg="addSp delSp modSp">
        <pc:chgData name="Georgina Garro Cervantes" userId="S::ggarrocervantes@ina.ac.cr::d140dfd0-87e4-4119-9a99-ce4799bc2992" providerId="AD" clId="Web-{76BF1DD0-9E86-86B1-655A-6CF3601B19DF}" dt="2022-09-07T19:40:40.624" v="586"/>
        <pc:sldMkLst>
          <pc:docMk/>
          <pc:sldMk cId="931946983" sldId="274"/>
        </pc:sldMkLst>
        <pc:spChg chg="del mod">
          <ac:chgData name="Georgina Garro Cervantes" userId="S::ggarrocervantes@ina.ac.cr::d140dfd0-87e4-4119-9a99-ce4799bc2992" providerId="AD" clId="Web-{76BF1DD0-9E86-86B1-655A-6CF3601B19DF}" dt="2022-09-07T19:40:37.812" v="584"/>
          <ac:spMkLst>
            <pc:docMk/>
            <pc:sldMk cId="931946983" sldId="274"/>
            <ac:spMk id="2" creationId="{478898AF-ACC9-725F-C5BA-240A09726C7B}"/>
          </ac:spMkLst>
        </pc:spChg>
        <pc:spChg chg="mod">
          <ac:chgData name="Georgina Garro Cervantes" userId="S::ggarrocervantes@ina.ac.cr::d140dfd0-87e4-4119-9a99-ce4799bc2992" providerId="AD" clId="Web-{76BF1DD0-9E86-86B1-655A-6CF3601B19DF}" dt="2022-09-07T17:26:45.890" v="75" actId="20577"/>
          <ac:spMkLst>
            <pc:docMk/>
            <pc:sldMk cId="931946983" sldId="274"/>
            <ac:spMk id="3" creationId="{521DF300-3C61-EF06-F34E-B8433C6F29A0}"/>
          </ac:spMkLst>
        </pc:spChg>
        <pc:spChg chg="add del mod">
          <ac:chgData name="Georgina Garro Cervantes" userId="S::ggarrocervantes@ina.ac.cr::d140dfd0-87e4-4119-9a99-ce4799bc2992" providerId="AD" clId="Web-{76BF1DD0-9E86-86B1-655A-6CF3601B19DF}" dt="2022-09-07T19:40:39.281" v="585"/>
          <ac:spMkLst>
            <pc:docMk/>
            <pc:sldMk cId="931946983" sldId="274"/>
            <ac:spMk id="5" creationId="{CD20221D-4AA1-FB7C-9B8F-88CC0005BE2D}"/>
          </ac:spMkLst>
        </pc:spChg>
        <pc:spChg chg="add mod">
          <ac:chgData name="Georgina Garro Cervantes" userId="S::ggarrocervantes@ina.ac.cr::d140dfd0-87e4-4119-9a99-ce4799bc2992" providerId="AD" clId="Web-{76BF1DD0-9E86-86B1-655A-6CF3601B19DF}" dt="2022-09-07T19:40:40.624" v="586"/>
          <ac:spMkLst>
            <pc:docMk/>
            <pc:sldMk cId="931946983" sldId="274"/>
            <ac:spMk id="7" creationId="{5816D5B0-A7C5-2277-7116-21F0A06B6AD9}"/>
          </ac:spMkLst>
        </pc:spChg>
      </pc:sldChg>
      <pc:sldChg chg="addSp delSp modSp">
        <pc:chgData name="Georgina Garro Cervantes" userId="S::ggarrocervantes@ina.ac.cr::d140dfd0-87e4-4119-9a99-ce4799bc2992" providerId="AD" clId="Web-{76BF1DD0-9E86-86B1-655A-6CF3601B19DF}" dt="2022-09-07T20:12:47.579" v="1476"/>
        <pc:sldMkLst>
          <pc:docMk/>
          <pc:sldMk cId="3732542026" sldId="275"/>
        </pc:sldMkLst>
        <pc:spChg chg="add del mod">
          <ac:chgData name="Georgina Garro Cervantes" userId="S::ggarrocervantes@ina.ac.cr::d140dfd0-87e4-4119-9a99-ce4799bc2992" providerId="AD" clId="Web-{76BF1DD0-9E86-86B1-655A-6CF3601B19DF}" dt="2022-09-07T19:42:29.127" v="592"/>
          <ac:spMkLst>
            <pc:docMk/>
            <pc:sldMk cId="3732542026" sldId="275"/>
            <ac:spMk id="2" creationId="{90002CE2-4C00-AD95-1D79-FA6FC9A8DA6C}"/>
          </ac:spMkLst>
        </pc:spChg>
        <pc:spChg chg="mod">
          <ac:chgData name="Georgina Garro Cervantes" userId="S::ggarrocervantes@ina.ac.cr::d140dfd0-87e4-4119-9a99-ce4799bc2992" providerId="AD" clId="Web-{76BF1DD0-9E86-86B1-655A-6CF3601B19DF}" dt="2022-09-07T19:28:36.653" v="532" actId="20577"/>
          <ac:spMkLst>
            <pc:docMk/>
            <pc:sldMk cId="3732542026" sldId="275"/>
            <ac:spMk id="3" creationId="{977C7270-3FFE-A671-705A-688E30C5B5C3}"/>
          </ac:spMkLst>
        </pc:spChg>
        <pc:spChg chg="add del mod">
          <ac:chgData name="Georgina Garro Cervantes" userId="S::ggarrocervantes@ina.ac.cr::d140dfd0-87e4-4119-9a99-ce4799bc2992" providerId="AD" clId="Web-{76BF1DD0-9E86-86B1-655A-6CF3601B19DF}" dt="2022-09-07T19:31:14.204" v="550"/>
          <ac:spMkLst>
            <pc:docMk/>
            <pc:sldMk cId="3732542026" sldId="275"/>
            <ac:spMk id="5" creationId="{86F66D01-B43F-2B99-F9D3-58085EFEE1E8}"/>
          </ac:spMkLst>
        </pc:spChg>
        <pc:spChg chg="add del mod">
          <ac:chgData name="Georgina Garro Cervantes" userId="S::ggarrocervantes@ina.ac.cr::d140dfd0-87e4-4119-9a99-ce4799bc2992" providerId="AD" clId="Web-{76BF1DD0-9E86-86B1-655A-6CF3601B19DF}" dt="2022-09-07T19:31:10.438" v="547"/>
          <ac:spMkLst>
            <pc:docMk/>
            <pc:sldMk cId="3732542026" sldId="275"/>
            <ac:spMk id="6" creationId="{65B3495A-F02B-E71D-3F19-A56B627C2981}"/>
          </ac:spMkLst>
        </pc:spChg>
        <pc:spChg chg="add del mod">
          <ac:chgData name="Georgina Garro Cervantes" userId="S::ggarrocervantes@ina.ac.cr::d140dfd0-87e4-4119-9a99-ce4799bc2992" providerId="AD" clId="Web-{76BF1DD0-9E86-86B1-655A-6CF3601B19DF}" dt="2022-09-07T19:42:32.658" v="593"/>
          <ac:spMkLst>
            <pc:docMk/>
            <pc:sldMk cId="3732542026" sldId="275"/>
            <ac:spMk id="8" creationId="{7B41C4DE-445A-F5C9-8803-84F9221740BF}"/>
          </ac:spMkLst>
        </pc:spChg>
        <pc:spChg chg="add mod">
          <ac:chgData name="Georgina Garro Cervantes" userId="S::ggarrocervantes@ina.ac.cr::d140dfd0-87e4-4119-9a99-ce4799bc2992" providerId="AD" clId="Web-{76BF1DD0-9E86-86B1-655A-6CF3601B19DF}" dt="2022-09-07T19:42:33.549" v="594"/>
          <ac:spMkLst>
            <pc:docMk/>
            <pc:sldMk cId="3732542026" sldId="275"/>
            <ac:spMk id="10" creationId="{DDEB1772-08AC-3CAC-8565-7292861B61DB}"/>
          </ac:spMkLst>
        </pc:spChg>
        <pc:spChg chg="add">
          <ac:chgData name="Georgina Garro Cervantes" userId="S::ggarrocervantes@ina.ac.cr::d140dfd0-87e4-4119-9a99-ce4799bc2992" providerId="AD" clId="Web-{76BF1DD0-9E86-86B1-655A-6CF3601B19DF}" dt="2022-09-07T20:12:47.579" v="1476"/>
          <ac:spMkLst>
            <pc:docMk/>
            <pc:sldMk cId="3732542026" sldId="275"/>
            <ac:spMk id="12" creationId="{E29790FF-EE9E-19BC-3DAF-F33698B4577F}"/>
          </ac:spMkLst>
        </pc:spChg>
        <pc:picChg chg="add mod">
          <ac:chgData name="Georgina Garro Cervantes" userId="S::ggarrocervantes@ina.ac.cr::d140dfd0-87e4-4119-9a99-ce4799bc2992" providerId="AD" clId="Web-{76BF1DD0-9E86-86B1-655A-6CF3601B19DF}" dt="2022-09-07T20:06:19.944" v="1447" actId="1076"/>
          <ac:picMkLst>
            <pc:docMk/>
            <pc:sldMk cId="3732542026" sldId="275"/>
            <ac:picMk id="11" creationId="{93BC0973-2B72-C1A3-68D8-7C7BE9BC8FBD}"/>
          </ac:picMkLst>
        </pc:picChg>
      </pc:sldChg>
      <pc:sldChg chg="addSp delSp modSp">
        <pc:chgData name="Georgina Garro Cervantes" userId="S::ggarrocervantes@ina.ac.cr::d140dfd0-87e4-4119-9a99-ce4799bc2992" providerId="AD" clId="Web-{76BF1DD0-9E86-86B1-655A-6CF3601B19DF}" dt="2022-09-07T20:12:50.188" v="1477"/>
        <pc:sldMkLst>
          <pc:docMk/>
          <pc:sldMk cId="2372165468" sldId="276"/>
        </pc:sldMkLst>
        <pc:spChg chg="del mod">
          <ac:chgData name="Georgina Garro Cervantes" userId="S::ggarrocervantes@ina.ac.cr::d140dfd0-87e4-4119-9a99-ce4799bc2992" providerId="AD" clId="Web-{76BF1DD0-9E86-86B1-655A-6CF3601B19DF}" dt="2022-09-07T19:31:25.438" v="551"/>
          <ac:spMkLst>
            <pc:docMk/>
            <pc:sldMk cId="2372165468" sldId="276"/>
            <ac:spMk id="2" creationId="{CA2FD2BD-FFE7-779E-EC5C-42A6D7829397}"/>
          </ac:spMkLst>
        </pc:spChg>
        <pc:spChg chg="add del mod">
          <ac:chgData name="Georgina Garro Cervantes" userId="S::ggarrocervantes@ina.ac.cr::d140dfd0-87e4-4119-9a99-ce4799bc2992" providerId="AD" clId="Web-{76BF1DD0-9E86-86B1-655A-6CF3601B19DF}" dt="2022-09-07T19:31:32.579" v="554"/>
          <ac:spMkLst>
            <pc:docMk/>
            <pc:sldMk cId="2372165468" sldId="276"/>
            <ac:spMk id="5" creationId="{8E4A6035-DF44-3D10-2F5A-248270926FA7}"/>
          </ac:spMkLst>
        </pc:spChg>
        <pc:spChg chg="add del">
          <ac:chgData name="Georgina Garro Cervantes" userId="S::ggarrocervantes@ina.ac.cr::d140dfd0-87e4-4119-9a99-ce4799bc2992" providerId="AD" clId="Web-{76BF1DD0-9E86-86B1-655A-6CF3601B19DF}" dt="2022-09-07T19:31:30.954" v="553"/>
          <ac:spMkLst>
            <pc:docMk/>
            <pc:sldMk cId="2372165468" sldId="276"/>
            <ac:spMk id="7" creationId="{6A1A33BA-27BC-99B3-6AB9-1C79000FEEA2}"/>
          </ac:spMkLst>
        </pc:spChg>
        <pc:spChg chg="add mod">
          <ac:chgData name="Georgina Garro Cervantes" userId="S::ggarrocervantes@ina.ac.cr::d140dfd0-87e4-4119-9a99-ce4799bc2992" providerId="AD" clId="Web-{76BF1DD0-9E86-86B1-655A-6CF3601B19DF}" dt="2022-09-07T19:42:15.033" v="591" actId="1076"/>
          <ac:spMkLst>
            <pc:docMk/>
            <pc:sldMk cId="2372165468" sldId="276"/>
            <ac:spMk id="9" creationId="{871C40EE-6D73-ED72-A082-67957FE41800}"/>
          </ac:spMkLst>
        </pc:spChg>
        <pc:spChg chg="add">
          <ac:chgData name="Georgina Garro Cervantes" userId="S::ggarrocervantes@ina.ac.cr::d140dfd0-87e4-4119-9a99-ce4799bc2992" providerId="AD" clId="Web-{76BF1DD0-9E86-86B1-655A-6CF3601B19DF}" dt="2022-09-07T20:12:50.188" v="1477"/>
          <ac:spMkLst>
            <pc:docMk/>
            <pc:sldMk cId="2372165468" sldId="276"/>
            <ac:spMk id="11" creationId="{E29790FF-EE9E-19BC-3DAF-F33698B4577F}"/>
          </ac:spMkLst>
        </pc:spChg>
        <pc:picChg chg="add mod">
          <ac:chgData name="Georgina Garro Cervantes" userId="S::ggarrocervantes@ina.ac.cr::d140dfd0-87e4-4119-9a99-ce4799bc2992" providerId="AD" clId="Web-{76BF1DD0-9E86-86B1-655A-6CF3601B19DF}" dt="2022-09-07T20:07:38.415" v="1452" actId="1076"/>
          <ac:picMkLst>
            <pc:docMk/>
            <pc:sldMk cId="2372165468" sldId="276"/>
            <ac:picMk id="10" creationId="{64379588-3656-1E42-37BA-616D166829EC}"/>
          </ac:picMkLst>
        </pc:picChg>
      </pc:sldChg>
      <pc:sldChg chg="delSp modSp">
        <pc:chgData name="Georgina Garro Cervantes" userId="S::ggarrocervantes@ina.ac.cr::d140dfd0-87e4-4119-9a99-ce4799bc2992" providerId="AD" clId="Web-{76BF1DD0-9E86-86B1-655A-6CF3601B19DF}" dt="2022-09-07T19:27:57.027" v="520" actId="20577"/>
        <pc:sldMkLst>
          <pc:docMk/>
          <pc:sldMk cId="448610248" sldId="277"/>
        </pc:sldMkLst>
        <pc:spChg chg="del">
          <ac:chgData name="Georgina Garro Cervantes" userId="S::ggarrocervantes@ina.ac.cr::d140dfd0-87e4-4119-9a99-ce4799bc2992" providerId="AD" clId="Web-{76BF1DD0-9E86-86B1-655A-6CF3601B19DF}" dt="2022-09-07T19:26:49.588" v="508"/>
          <ac:spMkLst>
            <pc:docMk/>
            <pc:sldMk cId="448610248" sldId="277"/>
            <ac:spMk id="2" creationId="{398D2072-7407-7E54-B108-8A618D85404B}"/>
          </ac:spMkLst>
        </pc:spChg>
        <pc:spChg chg="mod">
          <ac:chgData name="Georgina Garro Cervantes" userId="S::ggarrocervantes@ina.ac.cr::d140dfd0-87e4-4119-9a99-ce4799bc2992" providerId="AD" clId="Web-{76BF1DD0-9E86-86B1-655A-6CF3601B19DF}" dt="2022-09-07T19:27:57.027" v="520" actId="20577"/>
          <ac:spMkLst>
            <pc:docMk/>
            <pc:sldMk cId="448610248" sldId="277"/>
            <ac:spMk id="3" creationId="{1584FC2F-818A-23E4-5B57-DF4626AF7961}"/>
          </ac:spMkLst>
        </pc:spChg>
      </pc:sldChg>
      <pc:sldChg chg="addSp delSp modSp">
        <pc:chgData name="Georgina Garro Cervantes" userId="S::ggarrocervantes@ina.ac.cr::d140dfd0-87e4-4119-9a99-ce4799bc2992" providerId="AD" clId="Web-{76BF1DD0-9E86-86B1-655A-6CF3601B19DF}" dt="2022-09-07T19:54:43.255" v="971" actId="20577"/>
        <pc:sldMkLst>
          <pc:docMk/>
          <pc:sldMk cId="3053514750" sldId="278"/>
        </pc:sldMkLst>
        <pc:spChg chg="del">
          <ac:chgData name="Georgina Garro Cervantes" userId="S::ggarrocervantes@ina.ac.cr::d140dfd0-87e4-4119-9a99-ce4799bc2992" providerId="AD" clId="Web-{76BF1DD0-9E86-86B1-655A-6CF3601B19DF}" dt="2022-09-07T19:38:25.668" v="571"/>
          <ac:spMkLst>
            <pc:docMk/>
            <pc:sldMk cId="3053514750" sldId="278"/>
            <ac:spMk id="2" creationId="{E85D524E-E9F3-6917-D718-62C4A2902D60}"/>
          </ac:spMkLst>
        </pc:spChg>
        <pc:spChg chg="mod">
          <ac:chgData name="Georgina Garro Cervantes" userId="S::ggarrocervantes@ina.ac.cr::d140dfd0-87e4-4119-9a99-ce4799bc2992" providerId="AD" clId="Web-{76BF1DD0-9E86-86B1-655A-6CF3601B19DF}" dt="2022-09-07T19:54:43.255" v="971" actId="20577"/>
          <ac:spMkLst>
            <pc:docMk/>
            <pc:sldMk cId="3053514750" sldId="278"/>
            <ac:spMk id="3" creationId="{D55F89B7-6201-B687-F529-D9B5FC47CA95}"/>
          </ac:spMkLst>
        </pc:spChg>
        <pc:spChg chg="add mod">
          <ac:chgData name="Georgina Garro Cervantes" userId="S::ggarrocervantes@ina.ac.cr::d140dfd0-87e4-4119-9a99-ce4799bc2992" providerId="AD" clId="Web-{76BF1DD0-9E86-86B1-655A-6CF3601B19DF}" dt="2022-09-07T19:38:26.621" v="572"/>
          <ac:spMkLst>
            <pc:docMk/>
            <pc:sldMk cId="3053514750" sldId="278"/>
            <ac:spMk id="5" creationId="{DFFE15CB-D5B3-00E7-9738-C0A6424B9E29}"/>
          </ac:spMkLst>
        </pc:spChg>
      </pc:sldChg>
      <pc:sldChg chg="addSp delSp modSp">
        <pc:chgData name="Georgina Garro Cervantes" userId="S::ggarrocervantes@ina.ac.cr::d140dfd0-87e4-4119-9a99-ce4799bc2992" providerId="AD" clId="Web-{76BF1DD0-9E86-86B1-655A-6CF3601B19DF}" dt="2022-09-07T20:03:17.424" v="1442" actId="20577"/>
        <pc:sldMkLst>
          <pc:docMk/>
          <pc:sldMk cId="3949440647" sldId="279"/>
        </pc:sldMkLst>
        <pc:spChg chg="del">
          <ac:chgData name="Georgina Garro Cervantes" userId="S::ggarrocervantes@ina.ac.cr::d140dfd0-87e4-4119-9a99-ce4799bc2992" providerId="AD" clId="Web-{76BF1DD0-9E86-86B1-655A-6CF3601B19DF}" dt="2022-09-07T19:38:30.059" v="573"/>
          <ac:spMkLst>
            <pc:docMk/>
            <pc:sldMk cId="3949440647" sldId="279"/>
            <ac:spMk id="2" creationId="{7103AC4B-B081-331E-AD22-F60CA495EC05}"/>
          </ac:spMkLst>
        </pc:spChg>
        <pc:spChg chg="mod">
          <ac:chgData name="Georgina Garro Cervantes" userId="S::ggarrocervantes@ina.ac.cr::d140dfd0-87e4-4119-9a99-ce4799bc2992" providerId="AD" clId="Web-{76BF1DD0-9E86-86B1-655A-6CF3601B19DF}" dt="2022-09-07T20:03:17.424" v="1442" actId="20577"/>
          <ac:spMkLst>
            <pc:docMk/>
            <pc:sldMk cId="3949440647" sldId="279"/>
            <ac:spMk id="3" creationId="{9C8A46E6-8376-AE88-DB82-52FF9A9586CF}"/>
          </ac:spMkLst>
        </pc:spChg>
        <pc:spChg chg="add mod">
          <ac:chgData name="Georgina Garro Cervantes" userId="S::ggarrocervantes@ina.ac.cr::d140dfd0-87e4-4119-9a99-ce4799bc2992" providerId="AD" clId="Web-{76BF1DD0-9E86-86B1-655A-6CF3601B19DF}" dt="2022-09-07T19:38:31.043" v="574"/>
          <ac:spMkLst>
            <pc:docMk/>
            <pc:sldMk cId="3949440647" sldId="279"/>
            <ac:spMk id="5" creationId="{61BB1EA1-4039-E5FA-081B-8B6E5261324F}"/>
          </ac:spMkLst>
        </pc:spChg>
      </pc:sldChg>
      <pc:sldChg chg="addSp delSp modSp new">
        <pc:chgData name="Georgina Garro Cervantes" userId="S::ggarrocervantes@ina.ac.cr::d140dfd0-87e4-4119-9a99-ce4799bc2992" providerId="AD" clId="Web-{76BF1DD0-9E86-86B1-655A-6CF3601B19DF}" dt="2022-09-07T19:39:18.278" v="577" actId="1076"/>
        <pc:sldMkLst>
          <pc:docMk/>
          <pc:sldMk cId="4174400483" sldId="280"/>
        </pc:sldMkLst>
        <pc:spChg chg="del">
          <ac:chgData name="Georgina Garro Cervantes" userId="S::ggarrocervantes@ina.ac.cr::d140dfd0-87e4-4119-9a99-ce4799bc2992" providerId="AD" clId="Web-{76BF1DD0-9E86-86B1-655A-6CF3601B19DF}" dt="2022-09-07T19:18:45.748" v="139"/>
          <ac:spMkLst>
            <pc:docMk/>
            <pc:sldMk cId="4174400483" sldId="280"/>
            <ac:spMk id="2" creationId="{4D1776AF-4989-5969-0AC7-5053505E1235}"/>
          </ac:spMkLst>
        </pc:spChg>
        <pc:spChg chg="mod">
          <ac:chgData name="Georgina Garro Cervantes" userId="S::ggarrocervantes@ina.ac.cr::d140dfd0-87e4-4119-9a99-ce4799bc2992" providerId="AD" clId="Web-{76BF1DD0-9E86-86B1-655A-6CF3601B19DF}" dt="2022-09-07T19:18:56.482" v="142" actId="14100"/>
          <ac:spMkLst>
            <pc:docMk/>
            <pc:sldMk cId="4174400483" sldId="280"/>
            <ac:spMk id="3" creationId="{77EE280A-601F-EBB7-A06D-7C97B4A04DC5}"/>
          </ac:spMkLst>
        </pc:spChg>
        <pc:picChg chg="add mod">
          <ac:chgData name="Georgina Garro Cervantes" userId="S::ggarrocervantes@ina.ac.cr::d140dfd0-87e4-4119-9a99-ce4799bc2992" providerId="AD" clId="Web-{76BF1DD0-9E86-86B1-655A-6CF3601B19DF}" dt="2022-09-07T19:39:18.278" v="577" actId="1076"/>
          <ac:picMkLst>
            <pc:docMk/>
            <pc:sldMk cId="4174400483" sldId="280"/>
            <ac:picMk id="4" creationId="{A544B29E-EC9D-6D05-949F-E037BD0B4AD0}"/>
          </ac:picMkLst>
        </pc:picChg>
      </pc:sldChg>
      <pc:sldChg chg="addSp delSp modSp new">
        <pc:chgData name="Georgina Garro Cervantes" userId="S::ggarrocervantes@ina.ac.cr::d140dfd0-87e4-4119-9a99-ce4799bc2992" providerId="AD" clId="Web-{76BF1DD0-9E86-86B1-655A-6CF3601B19DF}" dt="2022-09-07T19:39:31.794" v="578" actId="1076"/>
        <pc:sldMkLst>
          <pc:docMk/>
          <pc:sldMk cId="2513418897" sldId="281"/>
        </pc:sldMkLst>
        <pc:spChg chg="del">
          <ac:chgData name="Georgina Garro Cervantes" userId="S::ggarrocervantes@ina.ac.cr::d140dfd0-87e4-4119-9a99-ce4799bc2992" providerId="AD" clId="Web-{76BF1DD0-9E86-86B1-655A-6CF3601B19DF}" dt="2022-09-07T19:20:42.454" v="150"/>
          <ac:spMkLst>
            <pc:docMk/>
            <pc:sldMk cId="2513418897" sldId="281"/>
            <ac:spMk id="2" creationId="{A685CC46-6377-4697-70DB-5EEF34BE41A3}"/>
          </ac:spMkLst>
        </pc:spChg>
        <pc:spChg chg="del">
          <ac:chgData name="Georgina Garro Cervantes" userId="S::ggarrocervantes@ina.ac.cr::d140dfd0-87e4-4119-9a99-ce4799bc2992" providerId="AD" clId="Web-{76BF1DD0-9E86-86B1-655A-6CF3601B19DF}" dt="2022-09-07T19:20:45.329" v="151"/>
          <ac:spMkLst>
            <pc:docMk/>
            <pc:sldMk cId="2513418897" sldId="281"/>
            <ac:spMk id="3" creationId="{C7D3B8A0-4835-FAD3-C775-E2862281BE3E}"/>
          </ac:spMkLst>
        </pc:spChg>
        <pc:spChg chg="add mod">
          <ac:chgData name="Georgina Garro Cervantes" userId="S::ggarrocervantes@ina.ac.cr::d140dfd0-87e4-4119-9a99-ce4799bc2992" providerId="AD" clId="Web-{76BF1DD0-9E86-86B1-655A-6CF3601B19DF}" dt="2022-09-07T19:20:47.001" v="152"/>
          <ac:spMkLst>
            <pc:docMk/>
            <pc:sldMk cId="2513418897" sldId="281"/>
            <ac:spMk id="5" creationId="{48183B8A-6693-043D-057B-6E27BF6D68A5}"/>
          </ac:spMkLst>
        </pc:spChg>
        <pc:picChg chg="add mod">
          <ac:chgData name="Georgina Garro Cervantes" userId="S::ggarrocervantes@ina.ac.cr::d140dfd0-87e4-4119-9a99-ce4799bc2992" providerId="AD" clId="Web-{76BF1DD0-9E86-86B1-655A-6CF3601B19DF}" dt="2022-09-07T19:39:31.794" v="578" actId="1076"/>
          <ac:picMkLst>
            <pc:docMk/>
            <pc:sldMk cId="2513418897" sldId="281"/>
            <ac:picMk id="6" creationId="{17A64B50-8BCD-9AF9-5223-2AAD219F032D}"/>
          </ac:picMkLst>
        </pc:picChg>
      </pc:sldChg>
    </pc:docChg>
  </pc:docChgLst>
  <pc:docChgLst>
    <pc:chgData name="Georgina Garro Cervantes" userId="S::ggarrocervantes@ina.ac.cr::d140dfd0-87e4-4119-9a99-ce4799bc2992" providerId="AD" clId="Web-{2347C0D6-83A2-2076-33B3-9B218D0F32E1}"/>
    <pc:docChg chg="modSld">
      <pc:chgData name="Georgina Garro Cervantes" userId="S::ggarrocervantes@ina.ac.cr::d140dfd0-87e4-4119-9a99-ce4799bc2992" providerId="AD" clId="Web-{2347C0D6-83A2-2076-33B3-9B218D0F32E1}" dt="2022-09-05T17:17:32.254" v="15" actId="20577"/>
      <pc:docMkLst>
        <pc:docMk/>
      </pc:docMkLst>
      <pc:sldChg chg="addSp modSp">
        <pc:chgData name="Georgina Garro Cervantes" userId="S::ggarrocervantes@ina.ac.cr::d140dfd0-87e4-4119-9a99-ce4799bc2992" providerId="AD" clId="Web-{2347C0D6-83A2-2076-33B3-9B218D0F32E1}" dt="2022-09-05T17:14:52.012" v="14" actId="1076"/>
        <pc:sldMkLst>
          <pc:docMk/>
          <pc:sldMk cId="3114854878" sldId="265"/>
        </pc:sldMkLst>
        <pc:spChg chg="add mod">
          <ac:chgData name="Georgina Garro Cervantes" userId="S::ggarrocervantes@ina.ac.cr::d140dfd0-87e4-4119-9a99-ce4799bc2992" providerId="AD" clId="Web-{2347C0D6-83A2-2076-33B3-9B218D0F32E1}" dt="2022-09-05T17:14:52.012" v="14" actId="1076"/>
          <ac:spMkLst>
            <pc:docMk/>
            <pc:sldMk cId="3114854878" sldId="265"/>
            <ac:spMk id="3" creationId="{C9CF3782-DEA2-30F8-166D-4B40F06FF4FA}"/>
          </ac:spMkLst>
        </pc:spChg>
        <pc:picChg chg="mod">
          <ac:chgData name="Georgina Garro Cervantes" userId="S::ggarrocervantes@ina.ac.cr::d140dfd0-87e4-4119-9a99-ce4799bc2992" providerId="AD" clId="Web-{2347C0D6-83A2-2076-33B3-9B218D0F32E1}" dt="2022-09-05T17:13:54.712" v="0" actId="1076"/>
          <ac:picMkLst>
            <pc:docMk/>
            <pc:sldMk cId="3114854878" sldId="265"/>
            <ac:picMk id="4" creationId="{A6829065-34A6-4C72-7329-CA83969A7CC3}"/>
          </ac:picMkLst>
        </pc:picChg>
      </pc:sldChg>
      <pc:sldChg chg="modSp">
        <pc:chgData name="Georgina Garro Cervantes" userId="S::ggarrocervantes@ina.ac.cr::d140dfd0-87e4-4119-9a99-ce4799bc2992" providerId="AD" clId="Web-{2347C0D6-83A2-2076-33B3-9B218D0F32E1}" dt="2022-09-05T17:17:32.254" v="15" actId="20577"/>
        <pc:sldMkLst>
          <pc:docMk/>
          <pc:sldMk cId="2974823487" sldId="268"/>
        </pc:sldMkLst>
        <pc:spChg chg="mod">
          <ac:chgData name="Georgina Garro Cervantes" userId="S::ggarrocervantes@ina.ac.cr::d140dfd0-87e4-4119-9a99-ce4799bc2992" providerId="AD" clId="Web-{2347C0D6-83A2-2076-33B3-9B218D0F32E1}" dt="2022-09-05T17:17:32.254" v="15" actId="20577"/>
          <ac:spMkLst>
            <pc:docMk/>
            <pc:sldMk cId="2974823487" sldId="268"/>
            <ac:spMk id="3" creationId="{764E1F39-F327-6B5F-7577-B7988332B6E1}"/>
          </ac:spMkLst>
        </pc:spChg>
      </pc:sldChg>
    </pc:docChg>
  </pc:docChgLst>
  <pc:docChgLst>
    <pc:chgData name="Georgina Garro Cervantes" userId="S::ggarrocervantes@ina.ac.cr::d140dfd0-87e4-4119-9a99-ce4799bc2992" providerId="AD" clId="Web-{F56731F7-6793-F9C7-96BA-B2CCFEECC4A1}"/>
    <pc:docChg chg="addSld delSld modSld sldOrd">
      <pc:chgData name="Georgina Garro Cervantes" userId="S::ggarrocervantes@ina.ac.cr::d140dfd0-87e4-4119-9a99-ce4799bc2992" providerId="AD" clId="Web-{F56731F7-6793-F9C7-96BA-B2CCFEECC4A1}" dt="2022-08-23T22:44:04.750" v="442" actId="20577"/>
      <pc:docMkLst>
        <pc:docMk/>
      </pc:docMkLst>
      <pc:sldChg chg="modSp">
        <pc:chgData name="Georgina Garro Cervantes" userId="S::ggarrocervantes@ina.ac.cr::d140dfd0-87e4-4119-9a99-ce4799bc2992" providerId="AD" clId="Web-{F56731F7-6793-F9C7-96BA-B2CCFEECC4A1}" dt="2022-08-23T21:18:18.198" v="34" actId="20577"/>
        <pc:sldMkLst>
          <pc:docMk/>
          <pc:sldMk cId="2633769722" sldId="256"/>
        </pc:sldMkLst>
        <pc:spChg chg="mod">
          <ac:chgData name="Georgina Garro Cervantes" userId="S::ggarrocervantes@ina.ac.cr::d140dfd0-87e4-4119-9a99-ce4799bc2992" providerId="AD" clId="Web-{F56731F7-6793-F9C7-96BA-B2CCFEECC4A1}" dt="2022-08-23T21:18:18.198" v="34" actId="20577"/>
          <ac:spMkLst>
            <pc:docMk/>
            <pc:sldMk cId="2633769722" sldId="256"/>
            <ac:spMk id="2" creationId="{2B953FC3-18EA-D04D-BC2B-A9CEFEFB2A98}"/>
          </ac:spMkLst>
        </pc:spChg>
      </pc:sldChg>
      <pc:sldChg chg="modSp new">
        <pc:chgData name="Georgina Garro Cervantes" userId="S::ggarrocervantes@ina.ac.cr::d140dfd0-87e4-4119-9a99-ce4799bc2992" providerId="AD" clId="Web-{F56731F7-6793-F9C7-96BA-B2CCFEECC4A1}" dt="2022-08-23T21:28:10.085" v="69" actId="20577"/>
        <pc:sldMkLst>
          <pc:docMk/>
          <pc:sldMk cId="3040857178" sldId="257"/>
        </pc:sldMkLst>
        <pc:spChg chg="mod">
          <ac:chgData name="Georgina Garro Cervantes" userId="S::ggarrocervantes@ina.ac.cr::d140dfd0-87e4-4119-9a99-ce4799bc2992" providerId="AD" clId="Web-{F56731F7-6793-F9C7-96BA-B2CCFEECC4A1}" dt="2022-08-23T21:28:10.085" v="69" actId="20577"/>
          <ac:spMkLst>
            <pc:docMk/>
            <pc:sldMk cId="3040857178" sldId="257"/>
            <ac:spMk id="2" creationId="{3C947D4D-347D-C5FD-E8C6-D5BF45DDC9A7}"/>
          </ac:spMkLst>
        </pc:spChg>
        <pc:spChg chg="mod">
          <ac:chgData name="Georgina Garro Cervantes" userId="S::ggarrocervantes@ina.ac.cr::d140dfd0-87e4-4119-9a99-ce4799bc2992" providerId="AD" clId="Web-{F56731F7-6793-F9C7-96BA-B2CCFEECC4A1}" dt="2022-08-23T21:28:07.663" v="68" actId="20577"/>
          <ac:spMkLst>
            <pc:docMk/>
            <pc:sldMk cId="3040857178" sldId="257"/>
            <ac:spMk id="3" creationId="{EBCCF179-E3A9-3DCD-187D-A9EC3CA391D6}"/>
          </ac:spMkLst>
        </pc:spChg>
      </pc:sldChg>
      <pc:sldChg chg="del">
        <pc:chgData name="Georgina Garro Cervantes" userId="S::ggarrocervantes@ina.ac.cr::d140dfd0-87e4-4119-9a99-ce4799bc2992" providerId="AD" clId="Web-{F56731F7-6793-F9C7-96BA-B2CCFEECC4A1}" dt="2022-08-23T21:19:04.449" v="64"/>
        <pc:sldMkLst>
          <pc:docMk/>
          <pc:sldMk cId="3122241244" sldId="257"/>
        </pc:sldMkLst>
      </pc:sldChg>
      <pc:sldChg chg="del">
        <pc:chgData name="Georgina Garro Cervantes" userId="S::ggarrocervantes@ina.ac.cr::d140dfd0-87e4-4119-9a99-ce4799bc2992" providerId="AD" clId="Web-{F56731F7-6793-F9C7-96BA-B2CCFEECC4A1}" dt="2022-08-23T21:19:01.089" v="63"/>
        <pc:sldMkLst>
          <pc:docMk/>
          <pc:sldMk cId="2177843163" sldId="258"/>
        </pc:sldMkLst>
      </pc:sldChg>
      <pc:sldChg chg="modSp new">
        <pc:chgData name="Georgina Garro Cervantes" userId="S::ggarrocervantes@ina.ac.cr::d140dfd0-87e4-4119-9a99-ce4799bc2992" providerId="AD" clId="Web-{F56731F7-6793-F9C7-96BA-B2CCFEECC4A1}" dt="2022-08-23T21:30:03.900" v="90" actId="20577"/>
        <pc:sldMkLst>
          <pc:docMk/>
          <pc:sldMk cId="2521832377" sldId="258"/>
        </pc:sldMkLst>
        <pc:spChg chg="mod">
          <ac:chgData name="Georgina Garro Cervantes" userId="S::ggarrocervantes@ina.ac.cr::d140dfd0-87e4-4119-9a99-ce4799bc2992" providerId="AD" clId="Web-{F56731F7-6793-F9C7-96BA-B2CCFEECC4A1}" dt="2022-08-23T21:29:47.681" v="88" actId="20577"/>
          <ac:spMkLst>
            <pc:docMk/>
            <pc:sldMk cId="2521832377" sldId="258"/>
            <ac:spMk id="2" creationId="{FB0F0631-A010-C834-9BDB-450F0647F312}"/>
          </ac:spMkLst>
        </pc:spChg>
        <pc:spChg chg="mod">
          <ac:chgData name="Georgina Garro Cervantes" userId="S::ggarrocervantes@ina.ac.cr::d140dfd0-87e4-4119-9a99-ce4799bc2992" providerId="AD" clId="Web-{F56731F7-6793-F9C7-96BA-B2CCFEECC4A1}" dt="2022-08-23T21:30:03.900" v="90" actId="20577"/>
          <ac:spMkLst>
            <pc:docMk/>
            <pc:sldMk cId="2521832377" sldId="258"/>
            <ac:spMk id="3" creationId="{2709CB46-B512-2A3B-058C-589FDAD9B2CF}"/>
          </ac:spMkLst>
        </pc:spChg>
      </pc:sldChg>
      <pc:sldChg chg="modSp new">
        <pc:chgData name="Georgina Garro Cervantes" userId="S::ggarrocervantes@ina.ac.cr::d140dfd0-87e4-4119-9a99-ce4799bc2992" providerId="AD" clId="Web-{F56731F7-6793-F9C7-96BA-B2CCFEECC4A1}" dt="2022-08-23T21:34:13.952" v="95" actId="20577"/>
        <pc:sldMkLst>
          <pc:docMk/>
          <pc:sldMk cId="2834188585" sldId="259"/>
        </pc:sldMkLst>
        <pc:spChg chg="mod">
          <ac:chgData name="Georgina Garro Cervantes" userId="S::ggarrocervantes@ina.ac.cr::d140dfd0-87e4-4119-9a99-ce4799bc2992" providerId="AD" clId="Web-{F56731F7-6793-F9C7-96BA-B2CCFEECC4A1}" dt="2022-08-23T21:34:13.952" v="95" actId="20577"/>
          <ac:spMkLst>
            <pc:docMk/>
            <pc:sldMk cId="2834188585" sldId="259"/>
            <ac:spMk id="3" creationId="{2980D16E-0B06-2083-0EC6-5BC23E8A00E7}"/>
          </ac:spMkLst>
        </pc:spChg>
      </pc:sldChg>
      <pc:sldChg chg="del">
        <pc:chgData name="Georgina Garro Cervantes" userId="S::ggarrocervantes@ina.ac.cr::d140dfd0-87e4-4119-9a99-ce4799bc2992" providerId="AD" clId="Web-{F56731F7-6793-F9C7-96BA-B2CCFEECC4A1}" dt="2022-08-23T21:19:01.089" v="62"/>
        <pc:sldMkLst>
          <pc:docMk/>
          <pc:sldMk cId="3927893185" sldId="259"/>
        </pc:sldMkLst>
      </pc:sldChg>
      <pc:sldChg chg="del">
        <pc:chgData name="Georgina Garro Cervantes" userId="S::ggarrocervantes@ina.ac.cr::d140dfd0-87e4-4119-9a99-ce4799bc2992" providerId="AD" clId="Web-{F56731F7-6793-F9C7-96BA-B2CCFEECC4A1}" dt="2022-08-23T21:19:01.089" v="61"/>
        <pc:sldMkLst>
          <pc:docMk/>
          <pc:sldMk cId="107427696" sldId="260"/>
        </pc:sldMkLst>
      </pc:sldChg>
      <pc:sldChg chg="modSp new">
        <pc:chgData name="Georgina Garro Cervantes" userId="S::ggarrocervantes@ina.ac.cr::d140dfd0-87e4-4119-9a99-ce4799bc2992" providerId="AD" clId="Web-{F56731F7-6793-F9C7-96BA-B2CCFEECC4A1}" dt="2022-08-23T21:34:44.875" v="100" actId="20577"/>
        <pc:sldMkLst>
          <pc:docMk/>
          <pc:sldMk cId="3336153671" sldId="260"/>
        </pc:sldMkLst>
        <pc:spChg chg="mod">
          <ac:chgData name="Georgina Garro Cervantes" userId="S::ggarrocervantes@ina.ac.cr::d140dfd0-87e4-4119-9a99-ce4799bc2992" providerId="AD" clId="Web-{F56731F7-6793-F9C7-96BA-B2CCFEECC4A1}" dt="2022-08-23T21:34:44.875" v="100" actId="20577"/>
          <ac:spMkLst>
            <pc:docMk/>
            <pc:sldMk cId="3336153671" sldId="260"/>
            <ac:spMk id="3" creationId="{4201244F-6209-C1A8-9E30-9B0025EBF660}"/>
          </ac:spMkLst>
        </pc:spChg>
      </pc:sldChg>
      <pc:sldChg chg="del">
        <pc:chgData name="Georgina Garro Cervantes" userId="S::ggarrocervantes@ina.ac.cr::d140dfd0-87e4-4119-9a99-ce4799bc2992" providerId="AD" clId="Web-{F56731F7-6793-F9C7-96BA-B2CCFEECC4A1}" dt="2022-08-23T21:19:01.089" v="60"/>
        <pc:sldMkLst>
          <pc:docMk/>
          <pc:sldMk cId="1028445989" sldId="261"/>
        </pc:sldMkLst>
      </pc:sldChg>
      <pc:sldChg chg="modSp new">
        <pc:chgData name="Georgina Garro Cervantes" userId="S::ggarrocervantes@ina.ac.cr::d140dfd0-87e4-4119-9a99-ce4799bc2992" providerId="AD" clId="Web-{F56731F7-6793-F9C7-96BA-B2CCFEECC4A1}" dt="2022-08-23T21:35:36.735" v="103" actId="20577"/>
        <pc:sldMkLst>
          <pc:docMk/>
          <pc:sldMk cId="3895268848" sldId="261"/>
        </pc:sldMkLst>
        <pc:spChg chg="mod">
          <ac:chgData name="Georgina Garro Cervantes" userId="S::ggarrocervantes@ina.ac.cr::d140dfd0-87e4-4119-9a99-ce4799bc2992" providerId="AD" clId="Web-{F56731F7-6793-F9C7-96BA-B2CCFEECC4A1}" dt="2022-08-23T21:35:36.735" v="103" actId="20577"/>
          <ac:spMkLst>
            <pc:docMk/>
            <pc:sldMk cId="3895268848" sldId="261"/>
            <ac:spMk id="3" creationId="{A665F8DC-F0A4-600B-5EEF-534F15778B6F}"/>
          </ac:spMkLst>
        </pc:spChg>
      </pc:sldChg>
      <pc:sldChg chg="del">
        <pc:chgData name="Georgina Garro Cervantes" userId="S::ggarrocervantes@ina.ac.cr::d140dfd0-87e4-4119-9a99-ce4799bc2992" providerId="AD" clId="Web-{F56731F7-6793-F9C7-96BA-B2CCFEECC4A1}" dt="2022-08-23T21:19:01.089" v="59"/>
        <pc:sldMkLst>
          <pc:docMk/>
          <pc:sldMk cId="1692640296" sldId="262"/>
        </pc:sldMkLst>
      </pc:sldChg>
      <pc:sldChg chg="modSp new">
        <pc:chgData name="Georgina Garro Cervantes" userId="S::ggarrocervantes@ina.ac.cr::d140dfd0-87e4-4119-9a99-ce4799bc2992" providerId="AD" clId="Web-{F56731F7-6793-F9C7-96BA-B2CCFEECC4A1}" dt="2022-08-23T21:36:59.018" v="122" actId="20577"/>
        <pc:sldMkLst>
          <pc:docMk/>
          <pc:sldMk cId="2864235645" sldId="262"/>
        </pc:sldMkLst>
        <pc:spChg chg="mod">
          <ac:chgData name="Georgina Garro Cervantes" userId="S::ggarrocervantes@ina.ac.cr::d140dfd0-87e4-4119-9a99-ce4799bc2992" providerId="AD" clId="Web-{F56731F7-6793-F9C7-96BA-B2CCFEECC4A1}" dt="2022-08-23T21:36:59.018" v="122" actId="20577"/>
          <ac:spMkLst>
            <pc:docMk/>
            <pc:sldMk cId="2864235645" sldId="262"/>
            <ac:spMk id="3" creationId="{597A73FE-999C-85CE-47D8-B15FBF329017}"/>
          </ac:spMkLst>
        </pc:spChg>
      </pc:sldChg>
      <pc:sldChg chg="del">
        <pc:chgData name="Georgina Garro Cervantes" userId="S::ggarrocervantes@ina.ac.cr::d140dfd0-87e4-4119-9a99-ce4799bc2992" providerId="AD" clId="Web-{F56731F7-6793-F9C7-96BA-B2CCFEECC4A1}" dt="2022-08-23T21:18:54.105" v="58"/>
        <pc:sldMkLst>
          <pc:docMk/>
          <pc:sldMk cId="1399115565" sldId="263"/>
        </pc:sldMkLst>
      </pc:sldChg>
      <pc:sldChg chg="addSp delSp modSp new">
        <pc:chgData name="Georgina Garro Cervantes" userId="S::ggarrocervantes@ina.ac.cr::d140dfd0-87e4-4119-9a99-ce4799bc2992" providerId="AD" clId="Web-{F56731F7-6793-F9C7-96BA-B2CCFEECC4A1}" dt="2022-08-23T21:37:02.706" v="124"/>
        <pc:sldMkLst>
          <pc:docMk/>
          <pc:sldMk cId="3852848725" sldId="263"/>
        </pc:sldMkLst>
        <pc:spChg chg="del">
          <ac:chgData name="Georgina Garro Cervantes" userId="S::ggarrocervantes@ina.ac.cr::d140dfd0-87e4-4119-9a99-ce4799bc2992" providerId="AD" clId="Web-{F56731F7-6793-F9C7-96BA-B2CCFEECC4A1}" dt="2022-08-23T21:37:02.706" v="124"/>
          <ac:spMkLst>
            <pc:docMk/>
            <pc:sldMk cId="3852848725" sldId="263"/>
            <ac:spMk id="3" creationId="{C9C2D608-26E8-D35E-3150-51C6687051FD}"/>
          </ac:spMkLst>
        </pc:spChg>
        <pc:picChg chg="add mod ord">
          <ac:chgData name="Georgina Garro Cervantes" userId="S::ggarrocervantes@ina.ac.cr::d140dfd0-87e4-4119-9a99-ce4799bc2992" providerId="AD" clId="Web-{F56731F7-6793-F9C7-96BA-B2CCFEECC4A1}" dt="2022-08-23T21:37:02.706" v="124"/>
          <ac:picMkLst>
            <pc:docMk/>
            <pc:sldMk cId="3852848725" sldId="263"/>
            <ac:picMk id="4" creationId="{D0440455-E3E4-96FB-AAF9-66717804947F}"/>
          </ac:picMkLst>
        </pc:picChg>
      </pc:sldChg>
      <pc:sldChg chg="modSp new">
        <pc:chgData name="Georgina Garro Cervantes" userId="S::ggarrocervantes@ina.ac.cr::d140dfd0-87e4-4119-9a99-ce4799bc2992" providerId="AD" clId="Web-{F56731F7-6793-F9C7-96BA-B2CCFEECC4A1}" dt="2022-08-23T21:39:54.710" v="144" actId="20577"/>
        <pc:sldMkLst>
          <pc:docMk/>
          <pc:sldMk cId="407373019" sldId="264"/>
        </pc:sldMkLst>
        <pc:spChg chg="mod">
          <ac:chgData name="Georgina Garro Cervantes" userId="S::ggarrocervantes@ina.ac.cr::d140dfd0-87e4-4119-9a99-ce4799bc2992" providerId="AD" clId="Web-{F56731F7-6793-F9C7-96BA-B2CCFEECC4A1}" dt="2022-08-23T21:38:24.176" v="142" actId="20577"/>
          <ac:spMkLst>
            <pc:docMk/>
            <pc:sldMk cId="407373019" sldId="264"/>
            <ac:spMk id="2" creationId="{39053080-FDD9-2296-6BDE-A467B40C3835}"/>
          </ac:spMkLst>
        </pc:spChg>
        <pc:spChg chg="mod">
          <ac:chgData name="Georgina Garro Cervantes" userId="S::ggarrocervantes@ina.ac.cr::d140dfd0-87e4-4119-9a99-ce4799bc2992" providerId="AD" clId="Web-{F56731F7-6793-F9C7-96BA-B2CCFEECC4A1}" dt="2022-08-23T21:39:54.710" v="144" actId="20577"/>
          <ac:spMkLst>
            <pc:docMk/>
            <pc:sldMk cId="407373019" sldId="264"/>
            <ac:spMk id="3" creationId="{84659AFB-327E-DD7B-E088-D8CB5807BBD4}"/>
          </ac:spMkLst>
        </pc:spChg>
      </pc:sldChg>
      <pc:sldChg chg="del">
        <pc:chgData name="Georgina Garro Cervantes" userId="S::ggarrocervantes@ina.ac.cr::d140dfd0-87e4-4119-9a99-ce4799bc2992" providerId="AD" clId="Web-{F56731F7-6793-F9C7-96BA-B2CCFEECC4A1}" dt="2022-08-23T21:18:54.105" v="57"/>
        <pc:sldMkLst>
          <pc:docMk/>
          <pc:sldMk cId="2635910281" sldId="264"/>
        </pc:sldMkLst>
      </pc:sldChg>
      <pc:sldChg chg="addSp delSp modSp new">
        <pc:chgData name="Georgina Garro Cervantes" userId="S::ggarrocervantes@ina.ac.cr::d140dfd0-87e4-4119-9a99-ce4799bc2992" providerId="AD" clId="Web-{F56731F7-6793-F9C7-96BA-B2CCFEECC4A1}" dt="2022-08-23T21:40:00.632" v="146"/>
        <pc:sldMkLst>
          <pc:docMk/>
          <pc:sldMk cId="3114854878" sldId="265"/>
        </pc:sldMkLst>
        <pc:spChg chg="del">
          <ac:chgData name="Georgina Garro Cervantes" userId="S::ggarrocervantes@ina.ac.cr::d140dfd0-87e4-4119-9a99-ce4799bc2992" providerId="AD" clId="Web-{F56731F7-6793-F9C7-96BA-B2CCFEECC4A1}" dt="2022-08-23T21:40:00.632" v="146"/>
          <ac:spMkLst>
            <pc:docMk/>
            <pc:sldMk cId="3114854878" sldId="265"/>
            <ac:spMk id="3" creationId="{B27558CA-E93A-3B91-F9E7-9889DA1DD08C}"/>
          </ac:spMkLst>
        </pc:spChg>
        <pc:picChg chg="add mod ord">
          <ac:chgData name="Georgina Garro Cervantes" userId="S::ggarrocervantes@ina.ac.cr::d140dfd0-87e4-4119-9a99-ce4799bc2992" providerId="AD" clId="Web-{F56731F7-6793-F9C7-96BA-B2CCFEECC4A1}" dt="2022-08-23T21:40:00.632" v="146"/>
          <ac:picMkLst>
            <pc:docMk/>
            <pc:sldMk cId="3114854878" sldId="265"/>
            <ac:picMk id="4" creationId="{A6829065-34A6-4C72-7329-CA83969A7CC3}"/>
          </ac:picMkLst>
        </pc:picChg>
      </pc:sldChg>
      <pc:sldChg chg="del">
        <pc:chgData name="Georgina Garro Cervantes" userId="S::ggarrocervantes@ina.ac.cr::d140dfd0-87e4-4119-9a99-ce4799bc2992" providerId="AD" clId="Web-{F56731F7-6793-F9C7-96BA-B2CCFEECC4A1}" dt="2022-08-23T21:18:54.105" v="56"/>
        <pc:sldMkLst>
          <pc:docMk/>
          <pc:sldMk cId="3275077251" sldId="265"/>
        </pc:sldMkLst>
      </pc:sldChg>
      <pc:sldChg chg="modSp new">
        <pc:chgData name="Georgina Garro Cervantes" userId="S::ggarrocervantes@ina.ac.cr::d140dfd0-87e4-4119-9a99-ce4799bc2992" providerId="AD" clId="Web-{F56731F7-6793-F9C7-96BA-B2CCFEECC4A1}" dt="2022-08-23T21:40:33.976" v="149" actId="20577"/>
        <pc:sldMkLst>
          <pc:docMk/>
          <pc:sldMk cId="1939049072" sldId="266"/>
        </pc:sldMkLst>
        <pc:spChg chg="mod">
          <ac:chgData name="Georgina Garro Cervantes" userId="S::ggarrocervantes@ina.ac.cr::d140dfd0-87e4-4119-9a99-ce4799bc2992" providerId="AD" clId="Web-{F56731F7-6793-F9C7-96BA-B2CCFEECC4A1}" dt="2022-08-23T21:40:33.976" v="149" actId="20577"/>
          <ac:spMkLst>
            <pc:docMk/>
            <pc:sldMk cId="1939049072" sldId="266"/>
            <ac:spMk id="3" creationId="{95493149-1099-0D5D-6E76-F708F52C6780}"/>
          </ac:spMkLst>
        </pc:spChg>
      </pc:sldChg>
      <pc:sldChg chg="del">
        <pc:chgData name="Georgina Garro Cervantes" userId="S::ggarrocervantes@ina.ac.cr::d140dfd0-87e4-4119-9a99-ce4799bc2992" providerId="AD" clId="Web-{F56731F7-6793-F9C7-96BA-B2CCFEECC4A1}" dt="2022-08-23T21:18:54.105" v="55"/>
        <pc:sldMkLst>
          <pc:docMk/>
          <pc:sldMk cId="2462410070" sldId="266"/>
        </pc:sldMkLst>
      </pc:sldChg>
      <pc:sldChg chg="modSp new">
        <pc:chgData name="Georgina Garro Cervantes" userId="S::ggarrocervantes@ina.ac.cr::d140dfd0-87e4-4119-9a99-ce4799bc2992" providerId="AD" clId="Web-{F56731F7-6793-F9C7-96BA-B2CCFEECC4A1}" dt="2022-08-23T21:41:49.072" v="152" actId="20577"/>
        <pc:sldMkLst>
          <pc:docMk/>
          <pc:sldMk cId="4195846176" sldId="267"/>
        </pc:sldMkLst>
        <pc:spChg chg="mod">
          <ac:chgData name="Georgina Garro Cervantes" userId="S::ggarrocervantes@ina.ac.cr::d140dfd0-87e4-4119-9a99-ce4799bc2992" providerId="AD" clId="Web-{F56731F7-6793-F9C7-96BA-B2CCFEECC4A1}" dt="2022-08-23T21:41:49.072" v="152" actId="20577"/>
          <ac:spMkLst>
            <pc:docMk/>
            <pc:sldMk cId="4195846176" sldId="267"/>
            <ac:spMk id="3" creationId="{1018C50B-0DB5-5A68-653C-F3F1DCF1DF74}"/>
          </ac:spMkLst>
        </pc:spChg>
      </pc:sldChg>
      <pc:sldChg chg="del">
        <pc:chgData name="Georgina Garro Cervantes" userId="S::ggarrocervantes@ina.ac.cr::d140dfd0-87e4-4119-9a99-ce4799bc2992" providerId="AD" clId="Web-{F56731F7-6793-F9C7-96BA-B2CCFEECC4A1}" dt="2022-08-23T21:18:48.573" v="53"/>
        <pc:sldMkLst>
          <pc:docMk/>
          <pc:sldMk cId="4289764311" sldId="267"/>
        </pc:sldMkLst>
      </pc:sldChg>
      <pc:sldChg chg="del">
        <pc:chgData name="Georgina Garro Cervantes" userId="S::ggarrocervantes@ina.ac.cr::d140dfd0-87e4-4119-9a99-ce4799bc2992" providerId="AD" clId="Web-{F56731F7-6793-F9C7-96BA-B2CCFEECC4A1}" dt="2022-08-23T21:18:48.573" v="52"/>
        <pc:sldMkLst>
          <pc:docMk/>
          <pc:sldMk cId="1834822108" sldId="268"/>
        </pc:sldMkLst>
      </pc:sldChg>
      <pc:sldChg chg="modSp new">
        <pc:chgData name="Georgina Garro Cervantes" userId="S::ggarrocervantes@ina.ac.cr::d140dfd0-87e4-4119-9a99-ce4799bc2992" providerId="AD" clId="Web-{F56731F7-6793-F9C7-96BA-B2CCFEECC4A1}" dt="2022-08-23T21:43:09.308" v="155" actId="20577"/>
        <pc:sldMkLst>
          <pc:docMk/>
          <pc:sldMk cId="2974823487" sldId="268"/>
        </pc:sldMkLst>
        <pc:spChg chg="mod">
          <ac:chgData name="Georgina Garro Cervantes" userId="S::ggarrocervantes@ina.ac.cr::d140dfd0-87e4-4119-9a99-ce4799bc2992" providerId="AD" clId="Web-{F56731F7-6793-F9C7-96BA-B2CCFEECC4A1}" dt="2022-08-23T21:43:09.308" v="155" actId="20577"/>
          <ac:spMkLst>
            <pc:docMk/>
            <pc:sldMk cId="2974823487" sldId="268"/>
            <ac:spMk id="3" creationId="{764E1F39-F327-6B5F-7577-B7988332B6E1}"/>
          </ac:spMkLst>
        </pc:spChg>
      </pc:sldChg>
      <pc:sldChg chg="modSp new">
        <pc:chgData name="Georgina Garro Cervantes" userId="S::ggarrocervantes@ina.ac.cr::d140dfd0-87e4-4119-9a99-ce4799bc2992" providerId="AD" clId="Web-{F56731F7-6793-F9C7-96BA-B2CCFEECC4A1}" dt="2022-08-23T21:43:36.058" v="158" actId="20577"/>
        <pc:sldMkLst>
          <pc:docMk/>
          <pc:sldMk cId="1737282873" sldId="269"/>
        </pc:sldMkLst>
        <pc:spChg chg="mod">
          <ac:chgData name="Georgina Garro Cervantes" userId="S::ggarrocervantes@ina.ac.cr::d140dfd0-87e4-4119-9a99-ce4799bc2992" providerId="AD" clId="Web-{F56731F7-6793-F9C7-96BA-B2CCFEECC4A1}" dt="2022-08-23T21:43:36.058" v="158" actId="20577"/>
          <ac:spMkLst>
            <pc:docMk/>
            <pc:sldMk cId="1737282873" sldId="269"/>
            <ac:spMk id="3" creationId="{3C65AD86-5EB8-AE97-7CEE-F73054722A84}"/>
          </ac:spMkLst>
        </pc:spChg>
      </pc:sldChg>
      <pc:sldChg chg="del">
        <pc:chgData name="Georgina Garro Cervantes" userId="S::ggarrocervantes@ina.ac.cr::d140dfd0-87e4-4119-9a99-ce4799bc2992" providerId="AD" clId="Web-{F56731F7-6793-F9C7-96BA-B2CCFEECC4A1}" dt="2022-08-23T21:18:48.573" v="51"/>
        <pc:sldMkLst>
          <pc:docMk/>
          <pc:sldMk cId="3427687123" sldId="269"/>
        </pc:sldMkLst>
      </pc:sldChg>
      <pc:sldChg chg="modSp new">
        <pc:chgData name="Georgina Garro Cervantes" userId="S::ggarrocervantes@ina.ac.cr::d140dfd0-87e4-4119-9a99-ce4799bc2992" providerId="AD" clId="Web-{F56731F7-6793-F9C7-96BA-B2CCFEECC4A1}" dt="2022-08-23T21:44:04.184" v="161" actId="20577"/>
        <pc:sldMkLst>
          <pc:docMk/>
          <pc:sldMk cId="1945421192" sldId="270"/>
        </pc:sldMkLst>
        <pc:spChg chg="mod">
          <ac:chgData name="Georgina Garro Cervantes" userId="S::ggarrocervantes@ina.ac.cr::d140dfd0-87e4-4119-9a99-ce4799bc2992" providerId="AD" clId="Web-{F56731F7-6793-F9C7-96BA-B2CCFEECC4A1}" dt="2022-08-23T21:44:04.184" v="161" actId="20577"/>
          <ac:spMkLst>
            <pc:docMk/>
            <pc:sldMk cId="1945421192" sldId="270"/>
            <ac:spMk id="3" creationId="{69CBCF44-C03F-16C8-92ED-FAB980887678}"/>
          </ac:spMkLst>
        </pc:spChg>
      </pc:sldChg>
      <pc:sldChg chg="del">
        <pc:chgData name="Georgina Garro Cervantes" userId="S::ggarrocervantes@ina.ac.cr::d140dfd0-87e4-4119-9a99-ce4799bc2992" providerId="AD" clId="Web-{F56731F7-6793-F9C7-96BA-B2CCFEECC4A1}" dt="2022-08-23T21:18:48.573" v="50"/>
        <pc:sldMkLst>
          <pc:docMk/>
          <pc:sldMk cId="3196281166" sldId="270"/>
        </pc:sldMkLst>
      </pc:sldChg>
      <pc:sldChg chg="modSp new">
        <pc:chgData name="Georgina Garro Cervantes" userId="S::ggarrocervantes@ina.ac.cr::d140dfd0-87e4-4119-9a99-ce4799bc2992" providerId="AD" clId="Web-{F56731F7-6793-F9C7-96BA-B2CCFEECC4A1}" dt="2022-08-23T21:45:55.655" v="177" actId="20577"/>
        <pc:sldMkLst>
          <pc:docMk/>
          <pc:sldMk cId="106759134" sldId="271"/>
        </pc:sldMkLst>
        <pc:spChg chg="mod">
          <ac:chgData name="Georgina Garro Cervantes" userId="S::ggarrocervantes@ina.ac.cr::d140dfd0-87e4-4119-9a99-ce4799bc2992" providerId="AD" clId="Web-{F56731F7-6793-F9C7-96BA-B2CCFEECC4A1}" dt="2022-08-23T21:45:23.014" v="174" actId="20577"/>
          <ac:spMkLst>
            <pc:docMk/>
            <pc:sldMk cId="106759134" sldId="271"/>
            <ac:spMk id="2" creationId="{7877BF4B-DB63-0B6C-E549-5147DBDCAE7E}"/>
          </ac:spMkLst>
        </pc:spChg>
        <pc:spChg chg="mod">
          <ac:chgData name="Georgina Garro Cervantes" userId="S::ggarrocervantes@ina.ac.cr::d140dfd0-87e4-4119-9a99-ce4799bc2992" providerId="AD" clId="Web-{F56731F7-6793-F9C7-96BA-B2CCFEECC4A1}" dt="2022-08-23T21:45:55.655" v="177" actId="20577"/>
          <ac:spMkLst>
            <pc:docMk/>
            <pc:sldMk cId="106759134" sldId="271"/>
            <ac:spMk id="3" creationId="{93A6D032-1001-686F-DF38-FFA1FB853A46}"/>
          </ac:spMkLst>
        </pc:spChg>
      </pc:sldChg>
      <pc:sldChg chg="del">
        <pc:chgData name="Georgina Garro Cervantes" userId="S::ggarrocervantes@ina.ac.cr::d140dfd0-87e4-4119-9a99-ce4799bc2992" providerId="AD" clId="Web-{F56731F7-6793-F9C7-96BA-B2CCFEECC4A1}" dt="2022-08-23T21:18:48.573" v="49"/>
        <pc:sldMkLst>
          <pc:docMk/>
          <pc:sldMk cId="3188412148" sldId="271"/>
        </pc:sldMkLst>
      </pc:sldChg>
      <pc:sldChg chg="modSp new">
        <pc:chgData name="Georgina Garro Cervantes" userId="S::ggarrocervantes@ina.ac.cr::d140dfd0-87e4-4119-9a99-ce4799bc2992" providerId="AD" clId="Web-{F56731F7-6793-F9C7-96BA-B2CCFEECC4A1}" dt="2022-08-23T21:46:30.624" v="182" actId="20577"/>
        <pc:sldMkLst>
          <pc:docMk/>
          <pc:sldMk cId="887361740" sldId="272"/>
        </pc:sldMkLst>
        <pc:spChg chg="mod">
          <ac:chgData name="Georgina Garro Cervantes" userId="S::ggarrocervantes@ina.ac.cr::d140dfd0-87e4-4119-9a99-ce4799bc2992" providerId="AD" clId="Web-{F56731F7-6793-F9C7-96BA-B2CCFEECC4A1}" dt="2022-08-23T21:46:30.624" v="182" actId="20577"/>
          <ac:spMkLst>
            <pc:docMk/>
            <pc:sldMk cId="887361740" sldId="272"/>
            <ac:spMk id="2" creationId="{CF466DAF-EBB9-3258-7988-8824C4E1DD96}"/>
          </ac:spMkLst>
        </pc:spChg>
        <pc:spChg chg="mod">
          <ac:chgData name="Georgina Garro Cervantes" userId="S::ggarrocervantes@ina.ac.cr::d140dfd0-87e4-4119-9a99-ce4799bc2992" providerId="AD" clId="Web-{F56731F7-6793-F9C7-96BA-B2CCFEECC4A1}" dt="2022-08-23T21:46:29.437" v="181" actId="20577"/>
          <ac:spMkLst>
            <pc:docMk/>
            <pc:sldMk cId="887361740" sldId="272"/>
            <ac:spMk id="3" creationId="{6DB1EC5B-4849-51E3-F36D-74CACFC4DAAE}"/>
          </ac:spMkLst>
        </pc:spChg>
      </pc:sldChg>
      <pc:sldChg chg="del">
        <pc:chgData name="Georgina Garro Cervantes" userId="S::ggarrocervantes@ina.ac.cr::d140dfd0-87e4-4119-9a99-ce4799bc2992" providerId="AD" clId="Web-{F56731F7-6793-F9C7-96BA-B2CCFEECC4A1}" dt="2022-08-23T21:18:30.088" v="38"/>
        <pc:sldMkLst>
          <pc:docMk/>
          <pc:sldMk cId="3400482248" sldId="272"/>
        </pc:sldMkLst>
      </pc:sldChg>
      <pc:sldChg chg="modSp new">
        <pc:chgData name="Georgina Garro Cervantes" userId="S::ggarrocervantes@ina.ac.cr::d140dfd0-87e4-4119-9a99-ce4799bc2992" providerId="AD" clId="Web-{F56731F7-6793-F9C7-96BA-B2CCFEECC4A1}" dt="2022-08-23T21:47:17.610" v="185" actId="20577"/>
        <pc:sldMkLst>
          <pc:docMk/>
          <pc:sldMk cId="2147417721" sldId="273"/>
        </pc:sldMkLst>
        <pc:spChg chg="mod">
          <ac:chgData name="Georgina Garro Cervantes" userId="S::ggarrocervantes@ina.ac.cr::d140dfd0-87e4-4119-9a99-ce4799bc2992" providerId="AD" clId="Web-{F56731F7-6793-F9C7-96BA-B2CCFEECC4A1}" dt="2022-08-23T21:47:17.610" v="185" actId="20577"/>
          <ac:spMkLst>
            <pc:docMk/>
            <pc:sldMk cId="2147417721" sldId="273"/>
            <ac:spMk id="3" creationId="{C6A79901-E06C-0745-443A-833EABD855FA}"/>
          </ac:spMkLst>
        </pc:spChg>
      </pc:sldChg>
      <pc:sldChg chg="modSp new">
        <pc:chgData name="Georgina Garro Cervantes" userId="S::ggarrocervantes@ina.ac.cr::d140dfd0-87e4-4119-9a99-ce4799bc2992" providerId="AD" clId="Web-{F56731F7-6793-F9C7-96BA-B2CCFEECC4A1}" dt="2022-08-23T22:14:51.021" v="188" actId="20577"/>
        <pc:sldMkLst>
          <pc:docMk/>
          <pc:sldMk cId="931946983" sldId="274"/>
        </pc:sldMkLst>
        <pc:spChg chg="mod">
          <ac:chgData name="Georgina Garro Cervantes" userId="S::ggarrocervantes@ina.ac.cr::d140dfd0-87e4-4119-9a99-ce4799bc2992" providerId="AD" clId="Web-{F56731F7-6793-F9C7-96BA-B2CCFEECC4A1}" dt="2022-08-23T22:14:51.021" v="188" actId="20577"/>
          <ac:spMkLst>
            <pc:docMk/>
            <pc:sldMk cId="931946983" sldId="274"/>
            <ac:spMk id="3" creationId="{521DF300-3C61-EF06-F34E-B8433C6F29A0}"/>
          </ac:spMkLst>
        </pc:spChg>
      </pc:sldChg>
      <pc:sldChg chg="del">
        <pc:chgData name="Georgina Garro Cervantes" userId="S::ggarrocervantes@ina.ac.cr::d140dfd0-87e4-4119-9a99-ce4799bc2992" providerId="AD" clId="Web-{F56731F7-6793-F9C7-96BA-B2CCFEECC4A1}" dt="2022-08-23T21:18:30.088" v="37"/>
        <pc:sldMkLst>
          <pc:docMk/>
          <pc:sldMk cId="2841176886" sldId="274"/>
        </pc:sldMkLst>
      </pc:sldChg>
      <pc:sldChg chg="del">
        <pc:chgData name="Georgina Garro Cervantes" userId="S::ggarrocervantes@ina.ac.cr::d140dfd0-87e4-4119-9a99-ce4799bc2992" providerId="AD" clId="Web-{F56731F7-6793-F9C7-96BA-B2CCFEECC4A1}" dt="2022-08-23T21:18:30.088" v="36"/>
        <pc:sldMkLst>
          <pc:docMk/>
          <pc:sldMk cId="1838076157" sldId="275"/>
        </pc:sldMkLst>
      </pc:sldChg>
      <pc:sldChg chg="modSp new">
        <pc:chgData name="Georgina Garro Cervantes" userId="S::ggarrocervantes@ina.ac.cr::d140dfd0-87e4-4119-9a99-ce4799bc2992" providerId="AD" clId="Web-{F56731F7-6793-F9C7-96BA-B2CCFEECC4A1}" dt="2022-08-23T22:15:56.804" v="191" actId="20577"/>
        <pc:sldMkLst>
          <pc:docMk/>
          <pc:sldMk cId="3522681500" sldId="275"/>
        </pc:sldMkLst>
        <pc:spChg chg="mod">
          <ac:chgData name="Georgina Garro Cervantes" userId="S::ggarrocervantes@ina.ac.cr::d140dfd0-87e4-4119-9a99-ce4799bc2992" providerId="AD" clId="Web-{F56731F7-6793-F9C7-96BA-B2CCFEECC4A1}" dt="2022-08-23T22:15:56.804" v="191" actId="20577"/>
          <ac:spMkLst>
            <pc:docMk/>
            <pc:sldMk cId="3522681500" sldId="275"/>
            <ac:spMk id="3" creationId="{7920E556-D710-FB6A-6E46-F224079F9113}"/>
          </ac:spMkLst>
        </pc:spChg>
      </pc:sldChg>
      <pc:sldChg chg="modSp new">
        <pc:chgData name="Georgina Garro Cervantes" userId="S::ggarrocervantes@ina.ac.cr::d140dfd0-87e4-4119-9a99-ce4799bc2992" providerId="AD" clId="Web-{F56731F7-6793-F9C7-96BA-B2CCFEECC4A1}" dt="2022-08-23T22:18:43.482" v="194" actId="20577"/>
        <pc:sldMkLst>
          <pc:docMk/>
          <pc:sldMk cId="2090284731" sldId="276"/>
        </pc:sldMkLst>
        <pc:spChg chg="mod">
          <ac:chgData name="Georgina Garro Cervantes" userId="S::ggarrocervantes@ina.ac.cr::d140dfd0-87e4-4119-9a99-ce4799bc2992" providerId="AD" clId="Web-{F56731F7-6793-F9C7-96BA-B2CCFEECC4A1}" dt="2022-08-23T22:18:43.482" v="194" actId="20577"/>
          <ac:spMkLst>
            <pc:docMk/>
            <pc:sldMk cId="2090284731" sldId="276"/>
            <ac:spMk id="3" creationId="{F62B93A0-C7BD-BA18-E0FB-62BD5A44CF7B}"/>
          </ac:spMkLst>
        </pc:spChg>
      </pc:sldChg>
      <pc:sldChg chg="modSp new">
        <pc:chgData name="Georgina Garro Cervantes" userId="S::ggarrocervantes@ina.ac.cr::d140dfd0-87e4-4119-9a99-ce4799bc2992" providerId="AD" clId="Web-{F56731F7-6793-F9C7-96BA-B2CCFEECC4A1}" dt="2022-08-23T22:19:15.826" v="197" actId="20577"/>
        <pc:sldMkLst>
          <pc:docMk/>
          <pc:sldMk cId="1077738212" sldId="277"/>
        </pc:sldMkLst>
        <pc:spChg chg="mod">
          <ac:chgData name="Georgina Garro Cervantes" userId="S::ggarrocervantes@ina.ac.cr::d140dfd0-87e4-4119-9a99-ce4799bc2992" providerId="AD" clId="Web-{F56731F7-6793-F9C7-96BA-B2CCFEECC4A1}" dt="2022-08-23T22:19:15.826" v="197" actId="20577"/>
          <ac:spMkLst>
            <pc:docMk/>
            <pc:sldMk cId="1077738212" sldId="277"/>
            <ac:spMk id="3" creationId="{94623A0B-E025-4CF4-EABD-77C40C854508}"/>
          </ac:spMkLst>
        </pc:spChg>
      </pc:sldChg>
      <pc:sldChg chg="modSp new">
        <pc:chgData name="Georgina Garro Cervantes" userId="S::ggarrocervantes@ina.ac.cr::d140dfd0-87e4-4119-9a99-ce4799bc2992" providerId="AD" clId="Web-{F56731F7-6793-F9C7-96BA-B2CCFEECC4A1}" dt="2022-08-23T22:19:22.499" v="200" actId="20577"/>
        <pc:sldMkLst>
          <pc:docMk/>
          <pc:sldMk cId="2712137424" sldId="278"/>
        </pc:sldMkLst>
        <pc:spChg chg="mod">
          <ac:chgData name="Georgina Garro Cervantes" userId="S::ggarrocervantes@ina.ac.cr::d140dfd0-87e4-4119-9a99-ce4799bc2992" providerId="AD" clId="Web-{F56731F7-6793-F9C7-96BA-B2CCFEECC4A1}" dt="2022-08-23T22:19:22.499" v="200" actId="20577"/>
          <ac:spMkLst>
            <pc:docMk/>
            <pc:sldMk cId="2712137424" sldId="278"/>
            <ac:spMk id="3" creationId="{9EA085D4-284F-4852-8567-1ACB52741C55}"/>
          </ac:spMkLst>
        </pc:spChg>
      </pc:sldChg>
      <pc:sldChg chg="modSp new">
        <pc:chgData name="Georgina Garro Cervantes" userId="S::ggarrocervantes@ina.ac.cr::d140dfd0-87e4-4119-9a99-ce4799bc2992" providerId="AD" clId="Web-{F56731F7-6793-F9C7-96BA-B2CCFEECC4A1}" dt="2022-08-23T22:19:49.031" v="205" actId="20577"/>
        <pc:sldMkLst>
          <pc:docMk/>
          <pc:sldMk cId="2604229587" sldId="279"/>
        </pc:sldMkLst>
        <pc:spChg chg="mod">
          <ac:chgData name="Georgina Garro Cervantes" userId="S::ggarrocervantes@ina.ac.cr::d140dfd0-87e4-4119-9a99-ce4799bc2992" providerId="AD" clId="Web-{F56731F7-6793-F9C7-96BA-B2CCFEECC4A1}" dt="2022-08-23T22:19:49.031" v="205" actId="20577"/>
          <ac:spMkLst>
            <pc:docMk/>
            <pc:sldMk cId="2604229587" sldId="279"/>
            <ac:spMk id="2" creationId="{0F78560B-16F1-0C91-69B8-8A1C45E9D8A0}"/>
          </ac:spMkLst>
        </pc:spChg>
        <pc:spChg chg="mod">
          <ac:chgData name="Georgina Garro Cervantes" userId="S::ggarrocervantes@ina.ac.cr::d140dfd0-87e4-4119-9a99-ce4799bc2992" providerId="AD" clId="Web-{F56731F7-6793-F9C7-96BA-B2CCFEECC4A1}" dt="2022-08-23T22:19:46.281" v="203" actId="20577"/>
          <ac:spMkLst>
            <pc:docMk/>
            <pc:sldMk cId="2604229587" sldId="279"/>
            <ac:spMk id="3" creationId="{D2DB7B37-6FA2-39EC-7686-3367FC82C270}"/>
          </ac:spMkLst>
        </pc:spChg>
      </pc:sldChg>
      <pc:sldChg chg="del">
        <pc:chgData name="Georgina Garro Cervantes" userId="S::ggarrocervantes@ina.ac.cr::d140dfd0-87e4-4119-9a99-ce4799bc2992" providerId="AD" clId="Web-{F56731F7-6793-F9C7-96BA-B2CCFEECC4A1}" dt="2022-08-23T21:18:30.088" v="35"/>
        <pc:sldMkLst>
          <pc:docMk/>
          <pc:sldMk cId="3055272280" sldId="280"/>
        </pc:sldMkLst>
      </pc:sldChg>
      <pc:sldChg chg="modSp new">
        <pc:chgData name="Georgina Garro Cervantes" userId="S::ggarrocervantes@ina.ac.cr::d140dfd0-87e4-4119-9a99-ce4799bc2992" providerId="AD" clId="Web-{F56731F7-6793-F9C7-96BA-B2CCFEECC4A1}" dt="2022-08-23T22:22:16.192" v="218" actId="20577"/>
        <pc:sldMkLst>
          <pc:docMk/>
          <pc:sldMk cId="3366568233" sldId="280"/>
        </pc:sldMkLst>
        <pc:spChg chg="mod">
          <ac:chgData name="Georgina Garro Cervantes" userId="S::ggarrocervantes@ina.ac.cr::d140dfd0-87e4-4119-9a99-ce4799bc2992" providerId="AD" clId="Web-{F56731F7-6793-F9C7-96BA-B2CCFEECC4A1}" dt="2022-08-23T22:22:16.192" v="218" actId="20577"/>
          <ac:spMkLst>
            <pc:docMk/>
            <pc:sldMk cId="3366568233" sldId="280"/>
            <ac:spMk id="2" creationId="{0AE1E842-E024-9405-D827-757C558736F0}"/>
          </ac:spMkLst>
        </pc:spChg>
        <pc:spChg chg="mod">
          <ac:chgData name="Georgina Garro Cervantes" userId="S::ggarrocervantes@ina.ac.cr::d140dfd0-87e4-4119-9a99-ce4799bc2992" providerId="AD" clId="Web-{F56731F7-6793-F9C7-96BA-B2CCFEECC4A1}" dt="2022-08-23T22:22:11.988" v="208" actId="20577"/>
          <ac:spMkLst>
            <pc:docMk/>
            <pc:sldMk cId="3366568233" sldId="280"/>
            <ac:spMk id="3" creationId="{55899ACA-9891-ADDB-78E9-ECD6F9242DFD}"/>
          </ac:spMkLst>
        </pc:spChg>
      </pc:sldChg>
      <pc:sldChg chg="del">
        <pc:chgData name="Georgina Garro Cervantes" userId="S::ggarrocervantes@ina.ac.cr::d140dfd0-87e4-4119-9a99-ce4799bc2992" providerId="AD" clId="Web-{F56731F7-6793-F9C7-96BA-B2CCFEECC4A1}" dt="2022-08-23T21:18:54.105" v="54"/>
        <pc:sldMkLst>
          <pc:docMk/>
          <pc:sldMk cId="894709871" sldId="281"/>
        </pc:sldMkLst>
      </pc:sldChg>
      <pc:sldChg chg="modSp new">
        <pc:chgData name="Georgina Garro Cervantes" userId="S::ggarrocervantes@ina.ac.cr::d140dfd0-87e4-4119-9a99-ce4799bc2992" providerId="AD" clId="Web-{F56731F7-6793-F9C7-96BA-B2CCFEECC4A1}" dt="2022-08-23T22:23:07.193" v="221" actId="20577"/>
        <pc:sldMkLst>
          <pc:docMk/>
          <pc:sldMk cId="2530047167" sldId="281"/>
        </pc:sldMkLst>
        <pc:spChg chg="mod">
          <ac:chgData name="Georgina Garro Cervantes" userId="S::ggarrocervantes@ina.ac.cr::d140dfd0-87e4-4119-9a99-ce4799bc2992" providerId="AD" clId="Web-{F56731F7-6793-F9C7-96BA-B2CCFEECC4A1}" dt="2022-08-23T22:23:07.193" v="221" actId="20577"/>
          <ac:spMkLst>
            <pc:docMk/>
            <pc:sldMk cId="2530047167" sldId="281"/>
            <ac:spMk id="3" creationId="{22B807A6-ADA3-DB75-6665-D4394F44E65B}"/>
          </ac:spMkLst>
        </pc:spChg>
      </pc:sldChg>
      <pc:sldChg chg="add del replId">
        <pc:chgData name="Georgina Garro Cervantes" userId="S::ggarrocervantes@ina.ac.cr::d140dfd0-87e4-4119-9a99-ce4799bc2992" providerId="AD" clId="Web-{F56731F7-6793-F9C7-96BA-B2CCFEECC4A1}" dt="2022-08-23T21:18:41.245" v="44"/>
        <pc:sldMkLst>
          <pc:docMk/>
          <pc:sldMk cId="452792199" sldId="282"/>
        </pc:sldMkLst>
      </pc:sldChg>
      <pc:sldChg chg="modSp new">
        <pc:chgData name="Georgina Garro Cervantes" userId="S::ggarrocervantes@ina.ac.cr::d140dfd0-87e4-4119-9a99-ce4799bc2992" providerId="AD" clId="Web-{F56731F7-6793-F9C7-96BA-B2CCFEECC4A1}" dt="2022-08-23T22:24:23.665" v="224" actId="20577"/>
        <pc:sldMkLst>
          <pc:docMk/>
          <pc:sldMk cId="3302346625" sldId="282"/>
        </pc:sldMkLst>
        <pc:spChg chg="mod">
          <ac:chgData name="Georgina Garro Cervantes" userId="S::ggarrocervantes@ina.ac.cr::d140dfd0-87e4-4119-9a99-ce4799bc2992" providerId="AD" clId="Web-{F56731F7-6793-F9C7-96BA-B2CCFEECC4A1}" dt="2022-08-23T22:24:23.665" v="224" actId="20577"/>
          <ac:spMkLst>
            <pc:docMk/>
            <pc:sldMk cId="3302346625" sldId="282"/>
            <ac:spMk id="3" creationId="{212960A5-8D74-B16B-4255-BE5641723F1C}"/>
          </ac:spMkLst>
        </pc:spChg>
      </pc:sldChg>
      <pc:sldChg chg="add del replId">
        <pc:chgData name="Georgina Garro Cervantes" userId="S::ggarrocervantes@ina.ac.cr::d140dfd0-87e4-4119-9a99-ce4799bc2992" providerId="AD" clId="Web-{F56731F7-6793-F9C7-96BA-B2CCFEECC4A1}" dt="2022-08-23T21:18:41.245" v="45"/>
        <pc:sldMkLst>
          <pc:docMk/>
          <pc:sldMk cId="826274660" sldId="283"/>
        </pc:sldMkLst>
      </pc:sldChg>
      <pc:sldChg chg="modSp new">
        <pc:chgData name="Georgina Garro Cervantes" userId="S::ggarrocervantes@ina.ac.cr::d140dfd0-87e4-4119-9a99-ce4799bc2992" providerId="AD" clId="Web-{F56731F7-6793-F9C7-96BA-B2CCFEECC4A1}" dt="2022-08-23T22:25:42.480" v="234" actId="20577"/>
        <pc:sldMkLst>
          <pc:docMk/>
          <pc:sldMk cId="2438892609" sldId="283"/>
        </pc:sldMkLst>
        <pc:spChg chg="mod">
          <ac:chgData name="Georgina Garro Cervantes" userId="S::ggarrocervantes@ina.ac.cr::d140dfd0-87e4-4119-9a99-ce4799bc2992" providerId="AD" clId="Web-{F56731F7-6793-F9C7-96BA-B2CCFEECC4A1}" dt="2022-08-23T22:25:14.135" v="232" actId="20577"/>
          <ac:spMkLst>
            <pc:docMk/>
            <pc:sldMk cId="2438892609" sldId="283"/>
            <ac:spMk id="2" creationId="{2474CFB6-74FD-A49E-CC41-5BA13AC193A7}"/>
          </ac:spMkLst>
        </pc:spChg>
        <pc:spChg chg="mod">
          <ac:chgData name="Georgina Garro Cervantes" userId="S::ggarrocervantes@ina.ac.cr::d140dfd0-87e4-4119-9a99-ce4799bc2992" providerId="AD" clId="Web-{F56731F7-6793-F9C7-96BA-B2CCFEECC4A1}" dt="2022-08-23T22:25:42.480" v="234" actId="20577"/>
          <ac:spMkLst>
            <pc:docMk/>
            <pc:sldMk cId="2438892609" sldId="283"/>
            <ac:spMk id="3" creationId="{02A019FD-3EAA-591C-112D-C6B12E11197A}"/>
          </ac:spMkLst>
        </pc:spChg>
      </pc:sldChg>
      <pc:sldChg chg="add del replId">
        <pc:chgData name="Georgina Garro Cervantes" userId="S::ggarrocervantes@ina.ac.cr::d140dfd0-87e4-4119-9a99-ce4799bc2992" providerId="AD" clId="Web-{F56731F7-6793-F9C7-96BA-B2CCFEECC4A1}" dt="2022-08-23T21:18:41.245" v="46"/>
        <pc:sldMkLst>
          <pc:docMk/>
          <pc:sldMk cId="3132141483" sldId="284"/>
        </pc:sldMkLst>
      </pc:sldChg>
      <pc:sldChg chg="modSp new">
        <pc:chgData name="Georgina Garro Cervantes" userId="S::ggarrocervantes@ina.ac.cr::d140dfd0-87e4-4119-9a99-ce4799bc2992" providerId="AD" clId="Web-{F56731F7-6793-F9C7-96BA-B2CCFEECC4A1}" dt="2022-08-23T22:26:38.560" v="239" actId="20577"/>
        <pc:sldMkLst>
          <pc:docMk/>
          <pc:sldMk cId="3616383490" sldId="284"/>
        </pc:sldMkLst>
        <pc:spChg chg="mod">
          <ac:chgData name="Georgina Garro Cervantes" userId="S::ggarrocervantes@ina.ac.cr::d140dfd0-87e4-4119-9a99-ce4799bc2992" providerId="AD" clId="Web-{F56731F7-6793-F9C7-96BA-B2CCFEECC4A1}" dt="2022-08-23T22:26:20.762" v="237" actId="20577"/>
          <ac:spMkLst>
            <pc:docMk/>
            <pc:sldMk cId="3616383490" sldId="284"/>
            <ac:spMk id="2" creationId="{23DD3F3B-7085-1CCE-9249-0272E477314A}"/>
          </ac:spMkLst>
        </pc:spChg>
        <pc:spChg chg="mod">
          <ac:chgData name="Georgina Garro Cervantes" userId="S::ggarrocervantes@ina.ac.cr::d140dfd0-87e4-4119-9a99-ce4799bc2992" providerId="AD" clId="Web-{F56731F7-6793-F9C7-96BA-B2CCFEECC4A1}" dt="2022-08-23T22:26:38.560" v="239" actId="20577"/>
          <ac:spMkLst>
            <pc:docMk/>
            <pc:sldMk cId="3616383490" sldId="284"/>
            <ac:spMk id="3" creationId="{AF7C6853-6D07-DE33-7689-F324CC29AB62}"/>
          </ac:spMkLst>
        </pc:spChg>
      </pc:sldChg>
      <pc:sldChg chg="modSp new">
        <pc:chgData name="Georgina Garro Cervantes" userId="S::ggarrocervantes@ina.ac.cr::d140dfd0-87e4-4119-9a99-ce4799bc2992" providerId="AD" clId="Web-{F56731F7-6793-F9C7-96BA-B2CCFEECC4A1}" dt="2022-08-23T22:26:54.513" v="242" actId="20577"/>
        <pc:sldMkLst>
          <pc:docMk/>
          <pc:sldMk cId="919982390" sldId="285"/>
        </pc:sldMkLst>
        <pc:spChg chg="mod">
          <ac:chgData name="Georgina Garro Cervantes" userId="S::ggarrocervantes@ina.ac.cr::d140dfd0-87e4-4119-9a99-ce4799bc2992" providerId="AD" clId="Web-{F56731F7-6793-F9C7-96BA-B2CCFEECC4A1}" dt="2022-08-23T22:26:54.513" v="242" actId="20577"/>
          <ac:spMkLst>
            <pc:docMk/>
            <pc:sldMk cId="919982390" sldId="285"/>
            <ac:spMk id="3" creationId="{9ACEA6DF-232F-7B10-6389-D85CCECD2316}"/>
          </ac:spMkLst>
        </pc:spChg>
      </pc:sldChg>
      <pc:sldChg chg="add del replId">
        <pc:chgData name="Georgina Garro Cervantes" userId="S::ggarrocervantes@ina.ac.cr::d140dfd0-87e4-4119-9a99-ce4799bc2992" providerId="AD" clId="Web-{F56731F7-6793-F9C7-96BA-B2CCFEECC4A1}" dt="2022-08-23T21:18:41.245" v="47"/>
        <pc:sldMkLst>
          <pc:docMk/>
          <pc:sldMk cId="3771261970" sldId="285"/>
        </pc:sldMkLst>
      </pc:sldChg>
      <pc:sldChg chg="modSp new">
        <pc:chgData name="Georgina Garro Cervantes" userId="S::ggarrocervantes@ina.ac.cr::d140dfd0-87e4-4119-9a99-ce4799bc2992" providerId="AD" clId="Web-{F56731F7-6793-F9C7-96BA-B2CCFEECC4A1}" dt="2022-08-23T22:27:53.203" v="245" actId="20577"/>
        <pc:sldMkLst>
          <pc:docMk/>
          <pc:sldMk cId="996760867" sldId="286"/>
        </pc:sldMkLst>
        <pc:spChg chg="mod">
          <ac:chgData name="Georgina Garro Cervantes" userId="S::ggarrocervantes@ina.ac.cr::d140dfd0-87e4-4119-9a99-ce4799bc2992" providerId="AD" clId="Web-{F56731F7-6793-F9C7-96BA-B2CCFEECC4A1}" dt="2022-08-23T22:27:53.203" v="245" actId="20577"/>
          <ac:spMkLst>
            <pc:docMk/>
            <pc:sldMk cId="996760867" sldId="286"/>
            <ac:spMk id="3" creationId="{F097098C-AA1C-5490-9687-22C4E15DA147}"/>
          </ac:spMkLst>
        </pc:spChg>
      </pc:sldChg>
      <pc:sldChg chg="add del replId">
        <pc:chgData name="Georgina Garro Cervantes" userId="S::ggarrocervantes@ina.ac.cr::d140dfd0-87e4-4119-9a99-ce4799bc2992" providerId="AD" clId="Web-{F56731F7-6793-F9C7-96BA-B2CCFEECC4A1}" dt="2022-08-23T21:18:41.245" v="48"/>
        <pc:sldMkLst>
          <pc:docMk/>
          <pc:sldMk cId="2099165719" sldId="286"/>
        </pc:sldMkLst>
      </pc:sldChg>
      <pc:sldChg chg="modSp new">
        <pc:chgData name="Georgina Garro Cervantes" userId="S::ggarrocervantes@ina.ac.cr::d140dfd0-87e4-4119-9a99-ce4799bc2992" providerId="AD" clId="Web-{F56731F7-6793-F9C7-96BA-B2CCFEECC4A1}" dt="2022-08-23T22:28:42.251" v="266" actId="20577"/>
        <pc:sldMkLst>
          <pc:docMk/>
          <pc:sldMk cId="2268387116" sldId="287"/>
        </pc:sldMkLst>
        <pc:spChg chg="mod">
          <ac:chgData name="Georgina Garro Cervantes" userId="S::ggarrocervantes@ina.ac.cr::d140dfd0-87e4-4119-9a99-ce4799bc2992" providerId="AD" clId="Web-{F56731F7-6793-F9C7-96BA-B2CCFEECC4A1}" dt="2022-08-23T22:28:07.609" v="263" actId="20577"/>
          <ac:spMkLst>
            <pc:docMk/>
            <pc:sldMk cId="2268387116" sldId="287"/>
            <ac:spMk id="2" creationId="{AB04CC24-5738-2805-A56A-D0431EBF33B6}"/>
          </ac:spMkLst>
        </pc:spChg>
        <pc:spChg chg="mod">
          <ac:chgData name="Georgina Garro Cervantes" userId="S::ggarrocervantes@ina.ac.cr::d140dfd0-87e4-4119-9a99-ce4799bc2992" providerId="AD" clId="Web-{F56731F7-6793-F9C7-96BA-B2CCFEECC4A1}" dt="2022-08-23T22:28:42.251" v="266" actId="20577"/>
          <ac:spMkLst>
            <pc:docMk/>
            <pc:sldMk cId="2268387116" sldId="287"/>
            <ac:spMk id="3" creationId="{E013E717-BA3D-FEE4-4C90-AD106252B894}"/>
          </ac:spMkLst>
        </pc:spChg>
      </pc:sldChg>
      <pc:sldChg chg="modSp new">
        <pc:chgData name="Georgina Garro Cervantes" userId="S::ggarrocervantes@ina.ac.cr::d140dfd0-87e4-4119-9a99-ce4799bc2992" providerId="AD" clId="Web-{F56731F7-6793-F9C7-96BA-B2CCFEECC4A1}" dt="2022-08-23T22:28:53.330" v="281" actId="20577"/>
        <pc:sldMkLst>
          <pc:docMk/>
          <pc:sldMk cId="3580071803" sldId="288"/>
        </pc:sldMkLst>
        <pc:spChg chg="mod">
          <ac:chgData name="Georgina Garro Cervantes" userId="S::ggarrocervantes@ina.ac.cr::d140dfd0-87e4-4119-9a99-ce4799bc2992" providerId="AD" clId="Web-{F56731F7-6793-F9C7-96BA-B2CCFEECC4A1}" dt="2022-08-23T22:28:53.330" v="281" actId="20577"/>
          <ac:spMkLst>
            <pc:docMk/>
            <pc:sldMk cId="3580071803" sldId="288"/>
            <ac:spMk id="2" creationId="{E1522ED4-2DE8-4A90-01D5-37797B50837F}"/>
          </ac:spMkLst>
        </pc:spChg>
        <pc:spChg chg="mod">
          <ac:chgData name="Georgina Garro Cervantes" userId="S::ggarrocervantes@ina.ac.cr::d140dfd0-87e4-4119-9a99-ce4799bc2992" providerId="AD" clId="Web-{F56731F7-6793-F9C7-96BA-B2CCFEECC4A1}" dt="2022-08-23T22:28:48.954" v="269" actId="20577"/>
          <ac:spMkLst>
            <pc:docMk/>
            <pc:sldMk cId="3580071803" sldId="288"/>
            <ac:spMk id="3" creationId="{DE7ACC0B-A108-7ED2-0EE6-91887144B3B8}"/>
          </ac:spMkLst>
        </pc:spChg>
      </pc:sldChg>
      <pc:sldChg chg="modSp new">
        <pc:chgData name="Georgina Garro Cervantes" userId="S::ggarrocervantes@ina.ac.cr::d140dfd0-87e4-4119-9a99-ce4799bc2992" providerId="AD" clId="Web-{F56731F7-6793-F9C7-96BA-B2CCFEECC4A1}" dt="2022-08-23T22:29:26.096" v="292" actId="20577"/>
        <pc:sldMkLst>
          <pc:docMk/>
          <pc:sldMk cId="2664663204" sldId="289"/>
        </pc:sldMkLst>
        <pc:spChg chg="mod">
          <ac:chgData name="Georgina Garro Cervantes" userId="S::ggarrocervantes@ina.ac.cr::d140dfd0-87e4-4119-9a99-ce4799bc2992" providerId="AD" clId="Web-{F56731F7-6793-F9C7-96BA-B2CCFEECC4A1}" dt="2022-08-23T22:29:26.096" v="292" actId="20577"/>
          <ac:spMkLst>
            <pc:docMk/>
            <pc:sldMk cId="2664663204" sldId="289"/>
            <ac:spMk id="2" creationId="{827DF3B2-A1D0-E79F-548B-182DDA433200}"/>
          </ac:spMkLst>
        </pc:spChg>
        <pc:spChg chg="mod">
          <ac:chgData name="Georgina Garro Cervantes" userId="S::ggarrocervantes@ina.ac.cr::d140dfd0-87e4-4119-9a99-ce4799bc2992" providerId="AD" clId="Web-{F56731F7-6793-F9C7-96BA-B2CCFEECC4A1}" dt="2022-08-23T22:29:20.315" v="284" actId="20577"/>
          <ac:spMkLst>
            <pc:docMk/>
            <pc:sldMk cId="2664663204" sldId="289"/>
            <ac:spMk id="3" creationId="{B8E86FF6-7D3A-FB7C-B78D-BFA629DCE3FB}"/>
          </ac:spMkLst>
        </pc:spChg>
      </pc:sldChg>
      <pc:sldChg chg="modSp new">
        <pc:chgData name="Georgina Garro Cervantes" userId="S::ggarrocervantes@ina.ac.cr::d140dfd0-87e4-4119-9a99-ce4799bc2992" providerId="AD" clId="Web-{F56731F7-6793-F9C7-96BA-B2CCFEECC4A1}" dt="2022-08-23T22:29:59.691" v="310" actId="20577"/>
        <pc:sldMkLst>
          <pc:docMk/>
          <pc:sldMk cId="4228234302" sldId="290"/>
        </pc:sldMkLst>
        <pc:spChg chg="mod">
          <ac:chgData name="Georgina Garro Cervantes" userId="S::ggarrocervantes@ina.ac.cr::d140dfd0-87e4-4119-9a99-ce4799bc2992" providerId="AD" clId="Web-{F56731F7-6793-F9C7-96BA-B2CCFEECC4A1}" dt="2022-08-23T22:29:59.691" v="310" actId="20577"/>
          <ac:spMkLst>
            <pc:docMk/>
            <pc:sldMk cId="4228234302" sldId="290"/>
            <ac:spMk id="2" creationId="{87596498-CDC2-C082-B8C4-88FA33583A9C}"/>
          </ac:spMkLst>
        </pc:spChg>
        <pc:spChg chg="mod">
          <ac:chgData name="Georgina Garro Cervantes" userId="S::ggarrocervantes@ina.ac.cr::d140dfd0-87e4-4119-9a99-ce4799bc2992" providerId="AD" clId="Web-{F56731F7-6793-F9C7-96BA-B2CCFEECC4A1}" dt="2022-08-23T22:29:53.019" v="301" actId="20577"/>
          <ac:spMkLst>
            <pc:docMk/>
            <pc:sldMk cId="4228234302" sldId="290"/>
            <ac:spMk id="3" creationId="{3B132541-A7AE-FFB2-D991-8D25FE77C891}"/>
          </ac:spMkLst>
        </pc:spChg>
      </pc:sldChg>
      <pc:sldChg chg="modSp new">
        <pc:chgData name="Georgina Garro Cervantes" userId="S::ggarrocervantes@ina.ac.cr::d140dfd0-87e4-4119-9a99-ce4799bc2992" providerId="AD" clId="Web-{F56731F7-6793-F9C7-96BA-B2CCFEECC4A1}" dt="2022-08-23T22:30:22.848" v="322" actId="20577"/>
        <pc:sldMkLst>
          <pc:docMk/>
          <pc:sldMk cId="2288528052" sldId="291"/>
        </pc:sldMkLst>
        <pc:spChg chg="mod">
          <ac:chgData name="Georgina Garro Cervantes" userId="S::ggarrocervantes@ina.ac.cr::d140dfd0-87e4-4119-9a99-ce4799bc2992" providerId="AD" clId="Web-{F56731F7-6793-F9C7-96BA-B2CCFEECC4A1}" dt="2022-08-23T22:30:22.848" v="322" actId="20577"/>
          <ac:spMkLst>
            <pc:docMk/>
            <pc:sldMk cId="2288528052" sldId="291"/>
            <ac:spMk id="2" creationId="{06271740-2D51-1FEA-DF4F-3D91C83E683F}"/>
          </ac:spMkLst>
        </pc:spChg>
        <pc:spChg chg="mod">
          <ac:chgData name="Georgina Garro Cervantes" userId="S::ggarrocervantes@ina.ac.cr::d140dfd0-87e4-4119-9a99-ce4799bc2992" providerId="AD" clId="Web-{F56731F7-6793-F9C7-96BA-B2CCFEECC4A1}" dt="2022-08-23T22:30:18.629" v="313" actId="20577"/>
          <ac:spMkLst>
            <pc:docMk/>
            <pc:sldMk cId="2288528052" sldId="291"/>
            <ac:spMk id="3" creationId="{CC5EE321-1733-FC52-066B-3C7D2BD07AF5}"/>
          </ac:spMkLst>
        </pc:spChg>
      </pc:sldChg>
      <pc:sldChg chg="modSp new">
        <pc:chgData name="Georgina Garro Cervantes" userId="S::ggarrocervantes@ina.ac.cr::d140dfd0-87e4-4119-9a99-ce4799bc2992" providerId="AD" clId="Web-{F56731F7-6793-F9C7-96BA-B2CCFEECC4A1}" dt="2022-08-23T22:31:30.647" v="328" actId="20577"/>
        <pc:sldMkLst>
          <pc:docMk/>
          <pc:sldMk cId="1918734937" sldId="292"/>
        </pc:sldMkLst>
        <pc:spChg chg="mod">
          <ac:chgData name="Georgina Garro Cervantes" userId="S::ggarrocervantes@ina.ac.cr::d140dfd0-87e4-4119-9a99-ce4799bc2992" providerId="AD" clId="Web-{F56731F7-6793-F9C7-96BA-B2CCFEECC4A1}" dt="2022-08-23T22:31:02.131" v="325" actId="20577"/>
          <ac:spMkLst>
            <pc:docMk/>
            <pc:sldMk cId="1918734937" sldId="292"/>
            <ac:spMk id="2" creationId="{32CC6C19-EEF8-525A-27A0-74295B012ED7}"/>
          </ac:spMkLst>
        </pc:spChg>
        <pc:spChg chg="mod">
          <ac:chgData name="Georgina Garro Cervantes" userId="S::ggarrocervantes@ina.ac.cr::d140dfd0-87e4-4119-9a99-ce4799bc2992" providerId="AD" clId="Web-{F56731F7-6793-F9C7-96BA-B2CCFEECC4A1}" dt="2022-08-23T22:31:30.647" v="328" actId="20577"/>
          <ac:spMkLst>
            <pc:docMk/>
            <pc:sldMk cId="1918734937" sldId="292"/>
            <ac:spMk id="3" creationId="{9BCE07AE-ADEE-5892-7D4D-82399C86D963}"/>
          </ac:spMkLst>
        </pc:spChg>
      </pc:sldChg>
      <pc:sldChg chg="modSp new">
        <pc:chgData name="Georgina Garro Cervantes" userId="S::ggarrocervantes@ina.ac.cr::d140dfd0-87e4-4119-9a99-ce4799bc2992" providerId="AD" clId="Web-{F56731F7-6793-F9C7-96BA-B2CCFEECC4A1}" dt="2022-08-23T22:31:39.710" v="337" actId="20577"/>
        <pc:sldMkLst>
          <pc:docMk/>
          <pc:sldMk cId="3915751435" sldId="293"/>
        </pc:sldMkLst>
        <pc:spChg chg="mod">
          <ac:chgData name="Georgina Garro Cervantes" userId="S::ggarrocervantes@ina.ac.cr::d140dfd0-87e4-4119-9a99-ce4799bc2992" providerId="AD" clId="Web-{F56731F7-6793-F9C7-96BA-B2CCFEECC4A1}" dt="2022-08-23T22:31:39.710" v="337" actId="20577"/>
          <ac:spMkLst>
            <pc:docMk/>
            <pc:sldMk cId="3915751435" sldId="293"/>
            <ac:spMk id="2" creationId="{AD42E195-F8B1-CA5E-F2A5-329501B5349A}"/>
          </ac:spMkLst>
        </pc:spChg>
        <pc:spChg chg="mod">
          <ac:chgData name="Georgina Garro Cervantes" userId="S::ggarrocervantes@ina.ac.cr::d140dfd0-87e4-4119-9a99-ce4799bc2992" providerId="AD" clId="Web-{F56731F7-6793-F9C7-96BA-B2CCFEECC4A1}" dt="2022-08-23T22:31:36.335" v="331" actId="20577"/>
          <ac:spMkLst>
            <pc:docMk/>
            <pc:sldMk cId="3915751435" sldId="293"/>
            <ac:spMk id="3" creationId="{5B13F1AF-127E-F4C4-34A4-CBFEC1290BE3}"/>
          </ac:spMkLst>
        </pc:spChg>
      </pc:sldChg>
      <pc:sldChg chg="modSp new">
        <pc:chgData name="Georgina Garro Cervantes" userId="S::ggarrocervantes@ina.ac.cr::d140dfd0-87e4-4119-9a99-ce4799bc2992" providerId="AD" clId="Web-{F56731F7-6793-F9C7-96BA-B2CCFEECC4A1}" dt="2022-08-23T22:32:01.601" v="346" actId="20577"/>
        <pc:sldMkLst>
          <pc:docMk/>
          <pc:sldMk cId="922233081" sldId="294"/>
        </pc:sldMkLst>
        <pc:spChg chg="mod">
          <ac:chgData name="Georgina Garro Cervantes" userId="S::ggarrocervantes@ina.ac.cr::d140dfd0-87e4-4119-9a99-ce4799bc2992" providerId="AD" clId="Web-{F56731F7-6793-F9C7-96BA-B2CCFEECC4A1}" dt="2022-08-23T22:32:01.601" v="346" actId="20577"/>
          <ac:spMkLst>
            <pc:docMk/>
            <pc:sldMk cId="922233081" sldId="294"/>
            <ac:spMk id="2" creationId="{01700BBE-D50D-5D3F-3383-22E82EE4D36A}"/>
          </ac:spMkLst>
        </pc:spChg>
        <pc:spChg chg="mod">
          <ac:chgData name="Georgina Garro Cervantes" userId="S::ggarrocervantes@ina.ac.cr::d140dfd0-87e4-4119-9a99-ce4799bc2992" providerId="AD" clId="Web-{F56731F7-6793-F9C7-96BA-B2CCFEECC4A1}" dt="2022-08-23T22:31:58.586" v="340" actId="20577"/>
          <ac:spMkLst>
            <pc:docMk/>
            <pc:sldMk cId="922233081" sldId="294"/>
            <ac:spMk id="3" creationId="{D1214DF9-1F33-3604-C17C-B2F3569DB00A}"/>
          </ac:spMkLst>
        </pc:spChg>
      </pc:sldChg>
      <pc:sldChg chg="modSp new">
        <pc:chgData name="Georgina Garro Cervantes" userId="S::ggarrocervantes@ina.ac.cr::d140dfd0-87e4-4119-9a99-ce4799bc2992" providerId="AD" clId="Web-{F56731F7-6793-F9C7-96BA-B2CCFEECC4A1}" dt="2022-08-23T22:32:42.603" v="361" actId="20577"/>
        <pc:sldMkLst>
          <pc:docMk/>
          <pc:sldMk cId="677925863" sldId="295"/>
        </pc:sldMkLst>
        <pc:spChg chg="mod">
          <ac:chgData name="Georgina Garro Cervantes" userId="S::ggarrocervantes@ina.ac.cr::d140dfd0-87e4-4119-9a99-ce4799bc2992" providerId="AD" clId="Web-{F56731F7-6793-F9C7-96BA-B2CCFEECC4A1}" dt="2022-08-23T22:32:42.603" v="361" actId="20577"/>
          <ac:spMkLst>
            <pc:docMk/>
            <pc:sldMk cId="677925863" sldId="295"/>
            <ac:spMk id="2" creationId="{848577C5-B4AE-519D-6AF2-80BF7E1779A9}"/>
          </ac:spMkLst>
        </pc:spChg>
        <pc:spChg chg="mod">
          <ac:chgData name="Georgina Garro Cervantes" userId="S::ggarrocervantes@ina.ac.cr::d140dfd0-87e4-4119-9a99-ce4799bc2992" providerId="AD" clId="Web-{F56731F7-6793-F9C7-96BA-B2CCFEECC4A1}" dt="2022-08-23T22:32:38.806" v="349" actId="20577"/>
          <ac:spMkLst>
            <pc:docMk/>
            <pc:sldMk cId="677925863" sldId="295"/>
            <ac:spMk id="3" creationId="{AEFB326F-0DE7-6BC3-4F3E-F9A832B88E04}"/>
          </ac:spMkLst>
        </pc:spChg>
      </pc:sldChg>
      <pc:sldChg chg="addSp delSp modSp new">
        <pc:chgData name="Georgina Garro Cervantes" userId="S::ggarrocervantes@ina.ac.cr::d140dfd0-87e4-4119-9a99-ce4799bc2992" providerId="AD" clId="Web-{F56731F7-6793-F9C7-96BA-B2CCFEECC4A1}" dt="2022-08-23T22:38:01.097" v="363"/>
        <pc:sldMkLst>
          <pc:docMk/>
          <pc:sldMk cId="3123921291" sldId="296"/>
        </pc:sldMkLst>
        <pc:spChg chg="del">
          <ac:chgData name="Georgina Garro Cervantes" userId="S::ggarrocervantes@ina.ac.cr::d140dfd0-87e4-4119-9a99-ce4799bc2992" providerId="AD" clId="Web-{F56731F7-6793-F9C7-96BA-B2CCFEECC4A1}" dt="2022-08-23T22:38:01.097" v="363"/>
          <ac:spMkLst>
            <pc:docMk/>
            <pc:sldMk cId="3123921291" sldId="296"/>
            <ac:spMk id="3" creationId="{AA319078-ABC3-B10D-1600-670A38C864BD}"/>
          </ac:spMkLst>
        </pc:spChg>
        <pc:picChg chg="add mod ord">
          <ac:chgData name="Georgina Garro Cervantes" userId="S::ggarrocervantes@ina.ac.cr::d140dfd0-87e4-4119-9a99-ce4799bc2992" providerId="AD" clId="Web-{F56731F7-6793-F9C7-96BA-B2CCFEECC4A1}" dt="2022-08-23T22:38:01.097" v="363"/>
          <ac:picMkLst>
            <pc:docMk/>
            <pc:sldMk cId="3123921291" sldId="296"/>
            <ac:picMk id="4" creationId="{4671F009-EB53-A748-FB25-A336315972ED}"/>
          </ac:picMkLst>
        </pc:picChg>
      </pc:sldChg>
      <pc:sldChg chg="modSp new">
        <pc:chgData name="Georgina Garro Cervantes" userId="S::ggarrocervantes@ina.ac.cr::d140dfd0-87e4-4119-9a99-ce4799bc2992" providerId="AD" clId="Web-{F56731F7-6793-F9C7-96BA-B2CCFEECC4A1}" dt="2022-08-23T22:38:30.395" v="372" actId="20577"/>
        <pc:sldMkLst>
          <pc:docMk/>
          <pc:sldMk cId="605506465" sldId="297"/>
        </pc:sldMkLst>
        <pc:spChg chg="mod">
          <ac:chgData name="Georgina Garro Cervantes" userId="S::ggarrocervantes@ina.ac.cr::d140dfd0-87e4-4119-9a99-ce4799bc2992" providerId="AD" clId="Web-{F56731F7-6793-F9C7-96BA-B2CCFEECC4A1}" dt="2022-08-23T22:38:30.395" v="372" actId="20577"/>
          <ac:spMkLst>
            <pc:docMk/>
            <pc:sldMk cId="605506465" sldId="297"/>
            <ac:spMk id="2" creationId="{F44CE228-39DE-13B3-E4AE-1912240AAABF}"/>
          </ac:spMkLst>
        </pc:spChg>
        <pc:spChg chg="mod">
          <ac:chgData name="Georgina Garro Cervantes" userId="S::ggarrocervantes@ina.ac.cr::d140dfd0-87e4-4119-9a99-ce4799bc2992" providerId="AD" clId="Web-{F56731F7-6793-F9C7-96BA-B2CCFEECC4A1}" dt="2022-08-23T22:38:27.020" v="366" actId="20577"/>
          <ac:spMkLst>
            <pc:docMk/>
            <pc:sldMk cId="605506465" sldId="297"/>
            <ac:spMk id="3" creationId="{A5D5A809-EED3-967E-EB14-8D9A18CB2C35}"/>
          </ac:spMkLst>
        </pc:spChg>
      </pc:sldChg>
      <pc:sldChg chg="modSp new">
        <pc:chgData name="Georgina Garro Cervantes" userId="S::ggarrocervantes@ina.ac.cr::d140dfd0-87e4-4119-9a99-ce4799bc2992" providerId="AD" clId="Web-{F56731F7-6793-F9C7-96BA-B2CCFEECC4A1}" dt="2022-08-23T22:38:55.318" v="388" actId="20577"/>
        <pc:sldMkLst>
          <pc:docMk/>
          <pc:sldMk cId="1389246721" sldId="298"/>
        </pc:sldMkLst>
        <pc:spChg chg="mod">
          <ac:chgData name="Georgina Garro Cervantes" userId="S::ggarrocervantes@ina.ac.cr::d140dfd0-87e4-4119-9a99-ce4799bc2992" providerId="AD" clId="Web-{F56731F7-6793-F9C7-96BA-B2CCFEECC4A1}" dt="2022-08-23T22:38:55.318" v="388" actId="20577"/>
          <ac:spMkLst>
            <pc:docMk/>
            <pc:sldMk cId="1389246721" sldId="298"/>
            <ac:spMk id="2" creationId="{832DCB3B-5C32-9DAA-6B89-C859CECF58A8}"/>
          </ac:spMkLst>
        </pc:spChg>
        <pc:spChg chg="mod">
          <ac:chgData name="Georgina Garro Cervantes" userId="S::ggarrocervantes@ina.ac.cr::d140dfd0-87e4-4119-9a99-ce4799bc2992" providerId="AD" clId="Web-{F56731F7-6793-F9C7-96BA-B2CCFEECC4A1}" dt="2022-08-23T22:38:51.458" v="375" actId="20577"/>
          <ac:spMkLst>
            <pc:docMk/>
            <pc:sldMk cId="1389246721" sldId="298"/>
            <ac:spMk id="3" creationId="{0337390F-8EE3-2D84-70E2-56A28C0DEE98}"/>
          </ac:spMkLst>
        </pc:spChg>
      </pc:sldChg>
      <pc:sldChg chg="modSp new">
        <pc:chgData name="Georgina Garro Cervantes" userId="S::ggarrocervantes@ina.ac.cr::d140dfd0-87e4-4119-9a99-ce4799bc2992" providerId="AD" clId="Web-{F56731F7-6793-F9C7-96BA-B2CCFEECC4A1}" dt="2022-08-23T22:40:11.539" v="393" actId="20577"/>
        <pc:sldMkLst>
          <pc:docMk/>
          <pc:sldMk cId="1542479705" sldId="299"/>
        </pc:sldMkLst>
        <pc:spChg chg="mod">
          <ac:chgData name="Georgina Garro Cervantes" userId="S::ggarrocervantes@ina.ac.cr::d140dfd0-87e4-4119-9a99-ce4799bc2992" providerId="AD" clId="Web-{F56731F7-6793-F9C7-96BA-B2CCFEECC4A1}" dt="2022-08-23T22:39:35.022" v="391" actId="20577"/>
          <ac:spMkLst>
            <pc:docMk/>
            <pc:sldMk cId="1542479705" sldId="299"/>
            <ac:spMk id="2" creationId="{0AD26665-088B-82AE-BD0F-81C1E88F2A97}"/>
          </ac:spMkLst>
        </pc:spChg>
        <pc:spChg chg="mod">
          <ac:chgData name="Georgina Garro Cervantes" userId="S::ggarrocervantes@ina.ac.cr::d140dfd0-87e4-4119-9a99-ce4799bc2992" providerId="AD" clId="Web-{F56731F7-6793-F9C7-96BA-B2CCFEECC4A1}" dt="2022-08-23T22:40:11.539" v="393" actId="20577"/>
          <ac:spMkLst>
            <pc:docMk/>
            <pc:sldMk cId="1542479705" sldId="299"/>
            <ac:spMk id="3" creationId="{0D0B4AD0-E5EA-79BE-E3B8-BCDF448B0FFF}"/>
          </ac:spMkLst>
        </pc:spChg>
      </pc:sldChg>
      <pc:sldChg chg="modSp new">
        <pc:chgData name="Georgina Garro Cervantes" userId="S::ggarrocervantes@ina.ac.cr::d140dfd0-87e4-4119-9a99-ce4799bc2992" providerId="AD" clId="Web-{F56731F7-6793-F9C7-96BA-B2CCFEECC4A1}" dt="2022-08-23T22:40:36.337" v="408" actId="20577"/>
        <pc:sldMkLst>
          <pc:docMk/>
          <pc:sldMk cId="3040231162" sldId="300"/>
        </pc:sldMkLst>
        <pc:spChg chg="mod">
          <ac:chgData name="Georgina Garro Cervantes" userId="S::ggarrocervantes@ina.ac.cr::d140dfd0-87e4-4119-9a99-ce4799bc2992" providerId="AD" clId="Web-{F56731F7-6793-F9C7-96BA-B2CCFEECC4A1}" dt="2022-08-23T22:40:36.337" v="408" actId="20577"/>
          <ac:spMkLst>
            <pc:docMk/>
            <pc:sldMk cId="3040231162" sldId="300"/>
            <ac:spMk id="2" creationId="{5697E65A-0170-324B-90EF-463BAF510AE0}"/>
          </ac:spMkLst>
        </pc:spChg>
        <pc:spChg chg="mod">
          <ac:chgData name="Georgina Garro Cervantes" userId="S::ggarrocervantes@ina.ac.cr::d140dfd0-87e4-4119-9a99-ce4799bc2992" providerId="AD" clId="Web-{F56731F7-6793-F9C7-96BA-B2CCFEECC4A1}" dt="2022-08-23T22:40:17.617" v="396" actId="20577"/>
          <ac:spMkLst>
            <pc:docMk/>
            <pc:sldMk cId="3040231162" sldId="300"/>
            <ac:spMk id="3" creationId="{AA197838-EC7C-1A05-F674-30607919A31A}"/>
          </ac:spMkLst>
        </pc:spChg>
      </pc:sldChg>
      <pc:sldChg chg="addSp delSp modSp new">
        <pc:chgData name="Georgina Garro Cervantes" userId="S::ggarrocervantes@ina.ac.cr::d140dfd0-87e4-4119-9a99-ce4799bc2992" providerId="AD" clId="Web-{F56731F7-6793-F9C7-96BA-B2CCFEECC4A1}" dt="2022-08-23T22:40:41.212" v="410"/>
        <pc:sldMkLst>
          <pc:docMk/>
          <pc:sldMk cId="1102260423" sldId="301"/>
        </pc:sldMkLst>
        <pc:spChg chg="del">
          <ac:chgData name="Georgina Garro Cervantes" userId="S::ggarrocervantes@ina.ac.cr::d140dfd0-87e4-4119-9a99-ce4799bc2992" providerId="AD" clId="Web-{F56731F7-6793-F9C7-96BA-B2CCFEECC4A1}" dt="2022-08-23T22:40:41.212" v="410"/>
          <ac:spMkLst>
            <pc:docMk/>
            <pc:sldMk cId="1102260423" sldId="301"/>
            <ac:spMk id="3" creationId="{00D14060-D143-CDE2-BB5A-CB49CBE9382E}"/>
          </ac:spMkLst>
        </pc:spChg>
        <pc:picChg chg="add mod ord">
          <ac:chgData name="Georgina Garro Cervantes" userId="S::ggarrocervantes@ina.ac.cr::d140dfd0-87e4-4119-9a99-ce4799bc2992" providerId="AD" clId="Web-{F56731F7-6793-F9C7-96BA-B2CCFEECC4A1}" dt="2022-08-23T22:40:41.212" v="410"/>
          <ac:picMkLst>
            <pc:docMk/>
            <pc:sldMk cId="1102260423" sldId="301"/>
            <ac:picMk id="4" creationId="{386AEA40-FB28-4254-366A-612FBCFA8C3A}"/>
          </ac:picMkLst>
        </pc:picChg>
      </pc:sldChg>
      <pc:sldChg chg="modSp new">
        <pc:chgData name="Georgina Garro Cervantes" userId="S::ggarrocervantes@ina.ac.cr::d140dfd0-87e4-4119-9a99-ce4799bc2992" providerId="AD" clId="Web-{F56731F7-6793-F9C7-96BA-B2CCFEECC4A1}" dt="2022-08-23T22:41:08.041" v="418" actId="20577"/>
        <pc:sldMkLst>
          <pc:docMk/>
          <pc:sldMk cId="2695784884" sldId="302"/>
        </pc:sldMkLst>
        <pc:spChg chg="mod">
          <ac:chgData name="Georgina Garro Cervantes" userId="S::ggarrocervantes@ina.ac.cr::d140dfd0-87e4-4119-9a99-ce4799bc2992" providerId="AD" clId="Web-{F56731F7-6793-F9C7-96BA-B2CCFEECC4A1}" dt="2022-08-23T22:41:08.041" v="418" actId="20577"/>
          <ac:spMkLst>
            <pc:docMk/>
            <pc:sldMk cId="2695784884" sldId="302"/>
            <ac:spMk id="2" creationId="{243D6180-642E-D9E8-ACC9-AE67A7133516}"/>
          </ac:spMkLst>
        </pc:spChg>
        <pc:spChg chg="mod">
          <ac:chgData name="Georgina Garro Cervantes" userId="S::ggarrocervantes@ina.ac.cr::d140dfd0-87e4-4119-9a99-ce4799bc2992" providerId="AD" clId="Web-{F56731F7-6793-F9C7-96BA-B2CCFEECC4A1}" dt="2022-08-23T22:41:03.119" v="413" actId="20577"/>
          <ac:spMkLst>
            <pc:docMk/>
            <pc:sldMk cId="2695784884" sldId="302"/>
            <ac:spMk id="3" creationId="{F3E154AA-AC72-BD1A-60ED-6E8C8280F686}"/>
          </ac:spMkLst>
        </pc:spChg>
      </pc:sldChg>
      <pc:sldChg chg="modSp new">
        <pc:chgData name="Georgina Garro Cervantes" userId="S::ggarrocervantes@ina.ac.cr::d140dfd0-87e4-4119-9a99-ce4799bc2992" providerId="AD" clId="Web-{F56731F7-6793-F9C7-96BA-B2CCFEECC4A1}" dt="2022-08-23T22:42:52.591" v="427" actId="20577"/>
        <pc:sldMkLst>
          <pc:docMk/>
          <pc:sldMk cId="3813232346" sldId="303"/>
        </pc:sldMkLst>
        <pc:spChg chg="mod">
          <ac:chgData name="Georgina Garro Cervantes" userId="S::ggarrocervantes@ina.ac.cr::d140dfd0-87e4-4119-9a99-ce4799bc2992" providerId="AD" clId="Web-{F56731F7-6793-F9C7-96BA-B2CCFEECC4A1}" dt="2022-08-23T22:42:02.089" v="424" actId="20577"/>
          <ac:spMkLst>
            <pc:docMk/>
            <pc:sldMk cId="3813232346" sldId="303"/>
            <ac:spMk id="2" creationId="{9776A016-1B61-7817-4C17-EC0C64EE1EDC}"/>
          </ac:spMkLst>
        </pc:spChg>
        <pc:spChg chg="mod">
          <ac:chgData name="Georgina Garro Cervantes" userId="S::ggarrocervantes@ina.ac.cr::d140dfd0-87e4-4119-9a99-ce4799bc2992" providerId="AD" clId="Web-{F56731F7-6793-F9C7-96BA-B2CCFEECC4A1}" dt="2022-08-23T22:42:52.591" v="427" actId="20577"/>
          <ac:spMkLst>
            <pc:docMk/>
            <pc:sldMk cId="3813232346" sldId="303"/>
            <ac:spMk id="3" creationId="{055B0E38-EE47-5239-4BA5-C083DAD480DF}"/>
          </ac:spMkLst>
        </pc:spChg>
      </pc:sldChg>
      <pc:sldChg chg="modSp new">
        <pc:chgData name="Georgina Garro Cervantes" userId="S::ggarrocervantes@ina.ac.cr::d140dfd0-87e4-4119-9a99-ce4799bc2992" providerId="AD" clId="Web-{F56731F7-6793-F9C7-96BA-B2CCFEECC4A1}" dt="2022-08-23T22:43:01.951" v="439" actId="20577"/>
        <pc:sldMkLst>
          <pc:docMk/>
          <pc:sldMk cId="2247756062" sldId="304"/>
        </pc:sldMkLst>
        <pc:spChg chg="mod">
          <ac:chgData name="Georgina Garro Cervantes" userId="S::ggarrocervantes@ina.ac.cr::d140dfd0-87e4-4119-9a99-ce4799bc2992" providerId="AD" clId="Web-{F56731F7-6793-F9C7-96BA-B2CCFEECC4A1}" dt="2022-08-23T22:43:01.951" v="439" actId="20577"/>
          <ac:spMkLst>
            <pc:docMk/>
            <pc:sldMk cId="2247756062" sldId="304"/>
            <ac:spMk id="2" creationId="{41F6822B-7F32-4421-4547-5BFBEE7E97AB}"/>
          </ac:spMkLst>
        </pc:spChg>
        <pc:spChg chg="mod">
          <ac:chgData name="Georgina Garro Cervantes" userId="S::ggarrocervantes@ina.ac.cr::d140dfd0-87e4-4119-9a99-ce4799bc2992" providerId="AD" clId="Web-{F56731F7-6793-F9C7-96BA-B2CCFEECC4A1}" dt="2022-08-23T22:42:57.841" v="430" actId="20577"/>
          <ac:spMkLst>
            <pc:docMk/>
            <pc:sldMk cId="2247756062" sldId="304"/>
            <ac:spMk id="3" creationId="{587BB943-456F-EE20-0750-0AB1719DB635}"/>
          </ac:spMkLst>
        </pc:spChg>
      </pc:sldChg>
      <pc:sldChg chg="modSp new ord">
        <pc:chgData name="Georgina Garro Cervantes" userId="S::ggarrocervantes@ina.ac.cr::d140dfd0-87e4-4119-9a99-ce4799bc2992" providerId="AD" clId="Web-{F56731F7-6793-F9C7-96BA-B2CCFEECC4A1}" dt="2022-08-23T22:44:04.750" v="442" actId="20577"/>
        <pc:sldMkLst>
          <pc:docMk/>
          <pc:sldMk cId="2967223914" sldId="305"/>
        </pc:sldMkLst>
        <pc:spChg chg="mod">
          <ac:chgData name="Georgina Garro Cervantes" userId="S::ggarrocervantes@ina.ac.cr::d140dfd0-87e4-4119-9a99-ce4799bc2992" providerId="AD" clId="Web-{F56731F7-6793-F9C7-96BA-B2CCFEECC4A1}" dt="2022-08-23T22:44:04.750" v="442" actId="20577"/>
          <ac:spMkLst>
            <pc:docMk/>
            <pc:sldMk cId="2967223914" sldId="305"/>
            <ac:spMk id="3" creationId="{46B03283-789B-2DE7-144C-9AF62DEBC9E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CD75D-6D2D-0940-848E-CDA94B933A30}"/>
              </a:ext>
            </a:extLst>
          </p:cNvPr>
          <p:cNvSpPr>
            <a:spLocks noGrp="1"/>
          </p:cNvSpPr>
          <p:nvPr>
            <p:ph type="ctrTitle"/>
          </p:nvPr>
        </p:nvSpPr>
        <p:spPr>
          <a:xfrm>
            <a:off x="1524000" y="2615991"/>
            <a:ext cx="9144000" cy="1376680"/>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dirty="0"/>
          </a:p>
        </p:txBody>
      </p:sp>
      <p:sp>
        <p:nvSpPr>
          <p:cNvPr id="3" name="Subtítulo 2">
            <a:extLst>
              <a:ext uri="{FF2B5EF4-FFF2-40B4-BE49-F238E27FC236}">
                <a16:creationId xmlns:a16="http://schemas.microsoft.com/office/drawing/2014/main" id="{6AA5442F-B10C-424A-B415-70D18139F468}"/>
              </a:ext>
            </a:extLst>
          </p:cNvPr>
          <p:cNvSpPr>
            <a:spLocks noGrp="1"/>
          </p:cNvSpPr>
          <p:nvPr>
            <p:ph type="subTitle" idx="1"/>
          </p:nvPr>
        </p:nvSpPr>
        <p:spPr>
          <a:xfrm>
            <a:off x="1524000" y="4712291"/>
            <a:ext cx="9144000" cy="558800"/>
          </a:xfrm>
        </p:spPr>
        <p:txBody>
          <a:bodyPr/>
          <a:lstStyle>
            <a:lvl1pPr marL="0" indent="0" algn="ctr">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dirty="0"/>
          </a:p>
        </p:txBody>
      </p:sp>
      <p:sp>
        <p:nvSpPr>
          <p:cNvPr id="4" name="Marcador de fecha 3">
            <a:extLst>
              <a:ext uri="{FF2B5EF4-FFF2-40B4-BE49-F238E27FC236}">
                <a16:creationId xmlns:a16="http://schemas.microsoft.com/office/drawing/2014/main" id="{91388FD8-9DFD-1A47-9FE9-55AC82DBE88C}"/>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5F62D8AD-3DC3-B24B-ABF5-E4499573AA0C}"/>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312412B-3FBA-D94E-B615-61F39D8FF872}"/>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93560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9E6DDD-F5E9-D941-B1C2-92957845AA15}"/>
              </a:ext>
            </a:extLst>
          </p:cNvPr>
          <p:cNvSpPr>
            <a:spLocks noGrp="1"/>
          </p:cNvSpPr>
          <p:nvPr>
            <p:ph type="title"/>
          </p:nvPr>
        </p:nvSpPr>
        <p:spPr>
          <a:xfrm>
            <a:off x="2812210" y="791336"/>
            <a:ext cx="9135375"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03702C72-1EF4-C843-86C9-291D36C06D94}"/>
              </a:ext>
            </a:extLst>
          </p:cNvPr>
          <p:cNvSpPr>
            <a:spLocks noGrp="1"/>
          </p:cNvSpPr>
          <p:nvPr>
            <p:ph idx="1"/>
          </p:nvPr>
        </p:nvSpPr>
        <p:spPr>
          <a:xfrm>
            <a:off x="2812210" y="2116899"/>
            <a:ext cx="9135375" cy="4060064"/>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4" name="Marcador de fecha 3">
            <a:extLst>
              <a:ext uri="{FF2B5EF4-FFF2-40B4-BE49-F238E27FC236}">
                <a16:creationId xmlns:a16="http://schemas.microsoft.com/office/drawing/2014/main" id="{1DEF3517-046C-A449-A527-022DAE3D4BD9}"/>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7C95BFCF-A00A-F44F-9096-1B98A491430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BB9E42A-A394-2342-B30B-38687766047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0622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702898-116E-B743-B455-5126522EF06A}"/>
              </a:ext>
            </a:extLst>
          </p:cNvPr>
          <p:cNvSpPr>
            <a:spLocks noGrp="1"/>
          </p:cNvSpPr>
          <p:nvPr>
            <p:ph type="title"/>
          </p:nvPr>
        </p:nvSpPr>
        <p:spPr>
          <a:xfrm>
            <a:off x="706590" y="768351"/>
            <a:ext cx="8637826" cy="1198236"/>
          </a:xfrm>
        </p:spPr>
        <p:txBody>
          <a:bodyPr anchor="b">
            <a:normAutofit/>
          </a:bodyPr>
          <a:lstStyle>
            <a:lvl1pPr>
              <a:defRPr sz="34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B9D47A58-558B-EB4E-8E58-4AA5D57945A9}"/>
              </a:ext>
            </a:extLst>
          </p:cNvPr>
          <p:cNvSpPr>
            <a:spLocks noGrp="1"/>
          </p:cNvSpPr>
          <p:nvPr>
            <p:ph type="body" idx="1"/>
          </p:nvPr>
        </p:nvSpPr>
        <p:spPr>
          <a:xfrm>
            <a:off x="706590" y="2272148"/>
            <a:ext cx="8637826" cy="1500187"/>
          </a:xfrm>
        </p:spPr>
        <p:txBody>
          <a:bodyPr>
            <a:normAutofit/>
          </a:bodyPr>
          <a:lstStyle>
            <a:lvl1pPr marL="0" indent="0">
              <a:buNone/>
              <a:defRPr sz="2000">
                <a:solidFill>
                  <a:schemeClr val="bg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E4CD9D7-DFFE-2148-AC26-424389ED5D2B}"/>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01E7C5A4-6886-4F49-BCB5-F76A556611D2}"/>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21B2F288-7BDE-7842-AD21-B57C1708035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213240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6813C-605C-EA4A-BC47-BA71B2A58EAE}"/>
              </a:ext>
            </a:extLst>
          </p:cNvPr>
          <p:cNvSpPr>
            <a:spLocks noGrp="1"/>
          </p:cNvSpPr>
          <p:nvPr>
            <p:ph type="title"/>
          </p:nvPr>
        </p:nvSpPr>
        <p:spPr>
          <a:xfrm>
            <a:off x="838200" y="945715"/>
            <a:ext cx="8468638" cy="1325563"/>
          </a:xfrm>
        </p:spPr>
        <p:txBody>
          <a:bodyPr>
            <a:normAutofit/>
          </a:bodyPr>
          <a:lstStyle>
            <a:lvl1pPr>
              <a:defRPr sz="3200" b="1">
                <a:solidFill>
                  <a:schemeClr val="bg1"/>
                </a:solidFill>
                <a:latin typeface="Avenir Book" panose="02000503020000020003" pitchFamily="2" charset="0"/>
              </a:defRPr>
            </a:lvl1pPr>
          </a:lstStyle>
          <a:p>
            <a:r>
              <a:rPr lang="es-ES"/>
              <a:t>Haga clic para modificar el estilo de título del patrón</a:t>
            </a:r>
            <a:endParaRPr lang="es-CR" dirty="0"/>
          </a:p>
        </p:txBody>
      </p:sp>
      <p:sp>
        <p:nvSpPr>
          <p:cNvPr id="3" name="Marcador de contenido 2">
            <a:extLst>
              <a:ext uri="{FF2B5EF4-FFF2-40B4-BE49-F238E27FC236}">
                <a16:creationId xmlns:a16="http://schemas.microsoft.com/office/drawing/2014/main" id="{CCD53FD4-365B-D241-BE20-430CB9AE6E88}"/>
              </a:ext>
            </a:extLst>
          </p:cNvPr>
          <p:cNvSpPr>
            <a:spLocks noGrp="1"/>
          </p:cNvSpPr>
          <p:nvPr>
            <p:ph sz="half" idx="1"/>
          </p:nvPr>
        </p:nvSpPr>
        <p:spPr>
          <a:xfrm>
            <a:off x="838200" y="2414347"/>
            <a:ext cx="8468638" cy="3710879"/>
          </a:xfrm>
        </p:spPr>
        <p:txBody>
          <a:bodyPr>
            <a:normAutofit/>
          </a:bodyPr>
          <a:lstStyle>
            <a:lvl1pPr>
              <a:defRPr sz="2000">
                <a:solidFill>
                  <a:schemeClr val="bg1"/>
                </a:solidFill>
                <a:latin typeface="Avenir Book" panose="02000503020000020003" pitchFamily="2" charset="0"/>
              </a:defRPr>
            </a:lvl1pPr>
            <a:lvl2pPr>
              <a:defRPr sz="2000">
                <a:solidFill>
                  <a:schemeClr val="bg1"/>
                </a:solidFill>
                <a:latin typeface="Avenir Book" panose="02000503020000020003" pitchFamily="2" charset="0"/>
              </a:defRPr>
            </a:lvl2pPr>
            <a:lvl3pPr>
              <a:defRPr sz="20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CF5DF318-DC75-914F-ABCC-06B3DCF6F8A8}"/>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6" name="Marcador de pie de página 5">
            <a:extLst>
              <a:ext uri="{FF2B5EF4-FFF2-40B4-BE49-F238E27FC236}">
                <a16:creationId xmlns:a16="http://schemas.microsoft.com/office/drawing/2014/main" id="{ED6B319A-4560-2F4D-97E7-2CDD146D6D58}"/>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E6F0732-5C99-334B-9916-D5D8F9AE2BC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70998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019A8-5EB7-424B-A8C2-02D236A063F1}"/>
              </a:ext>
            </a:extLst>
          </p:cNvPr>
          <p:cNvSpPr>
            <a:spLocks noGrp="1"/>
          </p:cNvSpPr>
          <p:nvPr>
            <p:ph type="title"/>
          </p:nvPr>
        </p:nvSpPr>
        <p:spPr>
          <a:xfrm>
            <a:off x="838200" y="926627"/>
            <a:ext cx="8443586" cy="823912"/>
          </a:xfrm>
        </p:spPr>
        <p:txBody>
          <a:bodyPr>
            <a:no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texto 2">
            <a:extLst>
              <a:ext uri="{FF2B5EF4-FFF2-40B4-BE49-F238E27FC236}">
                <a16:creationId xmlns:a16="http://schemas.microsoft.com/office/drawing/2014/main" id="{01B5E690-A029-0949-B872-D08B44C369C7}"/>
              </a:ext>
            </a:extLst>
          </p:cNvPr>
          <p:cNvSpPr>
            <a:spLocks noGrp="1"/>
          </p:cNvSpPr>
          <p:nvPr>
            <p:ph type="body" idx="1"/>
          </p:nvPr>
        </p:nvSpPr>
        <p:spPr>
          <a:xfrm>
            <a:off x="838200" y="1954325"/>
            <a:ext cx="8443586" cy="811516"/>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2DC99C-A35E-8A4D-B126-133A3771543A}"/>
              </a:ext>
            </a:extLst>
          </p:cNvPr>
          <p:cNvSpPr>
            <a:spLocks noGrp="1"/>
          </p:cNvSpPr>
          <p:nvPr>
            <p:ph sz="quarter" idx="4"/>
          </p:nvPr>
        </p:nvSpPr>
        <p:spPr>
          <a:xfrm>
            <a:off x="838201" y="2969627"/>
            <a:ext cx="8443586" cy="31829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dirty="0"/>
          </a:p>
        </p:txBody>
      </p:sp>
      <p:sp>
        <p:nvSpPr>
          <p:cNvPr id="7" name="Marcador de fecha 6">
            <a:extLst>
              <a:ext uri="{FF2B5EF4-FFF2-40B4-BE49-F238E27FC236}">
                <a16:creationId xmlns:a16="http://schemas.microsoft.com/office/drawing/2014/main" id="{569B803A-88F6-C64A-9EA1-4A262911DB96}"/>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8" name="Marcador de pie de página 7">
            <a:extLst>
              <a:ext uri="{FF2B5EF4-FFF2-40B4-BE49-F238E27FC236}">
                <a16:creationId xmlns:a16="http://schemas.microsoft.com/office/drawing/2014/main" id="{FB254027-5565-C944-9296-7EDB6215C8C5}"/>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682496CF-3C62-F747-8270-6CD39E5B1EE0}"/>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136025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F2E89-4E69-C540-ADBB-74C83F5480C9}"/>
              </a:ext>
            </a:extLst>
          </p:cNvPr>
          <p:cNvSpPr>
            <a:spLocks noGrp="1"/>
          </p:cNvSpPr>
          <p:nvPr>
            <p:ph type="title"/>
          </p:nvPr>
        </p:nvSpPr>
        <p:spPr>
          <a:xfrm>
            <a:off x="387263" y="966374"/>
            <a:ext cx="8856945" cy="1263259"/>
          </a:xfrm>
        </p:spPr>
        <p:txBody>
          <a:bodyPr>
            <a:normAutofit/>
          </a:bodyPr>
          <a:lstStyle>
            <a:lvl1pPr>
              <a:defRPr sz="3200" b="1">
                <a:latin typeface="Avenir Book" panose="02000503020000020003" pitchFamily="2" charset="0"/>
              </a:defRPr>
            </a:lvl1pPr>
          </a:lstStyle>
          <a:p>
            <a:r>
              <a:rPr lang="es-ES"/>
              <a:t>Haga clic para modificar el estilo de título del patrón</a:t>
            </a:r>
            <a:endParaRPr lang="es-CR" dirty="0"/>
          </a:p>
        </p:txBody>
      </p:sp>
      <p:sp>
        <p:nvSpPr>
          <p:cNvPr id="3" name="Marcador de fecha 2">
            <a:extLst>
              <a:ext uri="{FF2B5EF4-FFF2-40B4-BE49-F238E27FC236}">
                <a16:creationId xmlns:a16="http://schemas.microsoft.com/office/drawing/2014/main" id="{EA712CA9-C4E9-594F-990C-9B635D7A4272}"/>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4" name="Marcador de pie de página 3">
            <a:extLst>
              <a:ext uri="{FF2B5EF4-FFF2-40B4-BE49-F238E27FC236}">
                <a16:creationId xmlns:a16="http://schemas.microsoft.com/office/drawing/2014/main" id="{2D09972E-DD1E-274C-9AF4-1D1E5F2A8547}"/>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067977F2-9454-7840-BB03-F2537CA373CA}"/>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52603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38AE7-9AAE-1643-8C04-7EE4100F53F7}"/>
              </a:ext>
            </a:extLst>
          </p:cNvPr>
          <p:cNvSpPr>
            <a:spLocks noGrp="1"/>
          </p:cNvSpPr>
          <p:nvPr>
            <p:ph type="title"/>
          </p:nvPr>
        </p:nvSpPr>
        <p:spPr>
          <a:xfrm>
            <a:off x="1603332" y="2475490"/>
            <a:ext cx="8880953" cy="1606463"/>
          </a:xfrm>
        </p:spPr>
        <p:txBody>
          <a:bodyPr anchor="b">
            <a:normAutofit/>
          </a:bodyPr>
          <a:lstStyle>
            <a:lvl1pPr algn="ctr">
              <a:defRPr sz="4000" b="1">
                <a:latin typeface="Avenir Book" panose="02000503020000020003" pitchFamily="2" charset="0"/>
              </a:defRPr>
            </a:lvl1pPr>
          </a:lstStyle>
          <a:p>
            <a:r>
              <a:rPr lang="es-ES"/>
              <a:t>Haga clic para modificar el estilo de título del patrón</a:t>
            </a:r>
            <a:endParaRPr lang="es-CR"/>
          </a:p>
        </p:txBody>
      </p:sp>
      <p:sp>
        <p:nvSpPr>
          <p:cNvPr id="4" name="Marcador de texto 3">
            <a:extLst>
              <a:ext uri="{FF2B5EF4-FFF2-40B4-BE49-F238E27FC236}">
                <a16:creationId xmlns:a16="http://schemas.microsoft.com/office/drawing/2014/main" id="{FEE4AA09-1EA4-F04F-9CDF-D307A8EE9A35}"/>
              </a:ext>
            </a:extLst>
          </p:cNvPr>
          <p:cNvSpPr>
            <a:spLocks noGrp="1"/>
          </p:cNvSpPr>
          <p:nvPr>
            <p:ph type="body" sz="half" idx="2"/>
          </p:nvPr>
        </p:nvSpPr>
        <p:spPr>
          <a:xfrm>
            <a:off x="1603332" y="4623399"/>
            <a:ext cx="8880953" cy="650059"/>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402052-64FA-C64C-80A9-A7BEFADBD7C5}"/>
              </a:ext>
            </a:extLst>
          </p:cNvPr>
          <p:cNvSpPr>
            <a:spLocks noGrp="1"/>
          </p:cNvSpPr>
          <p:nvPr>
            <p:ph type="dt" sz="half" idx="10"/>
          </p:nvPr>
        </p:nvSpPr>
        <p:spPr/>
        <p:txBody>
          <a:bodyPr/>
          <a:lstStyle/>
          <a:p>
            <a:fld id="{C9C69495-9D0F-774B-9F07-5CA4A10639B7}" type="datetimeFigureOut">
              <a:rPr lang="es-CR" smtClean="0"/>
              <a:t>3/10/2022</a:t>
            </a:fld>
            <a:endParaRPr lang="es-CR"/>
          </a:p>
        </p:txBody>
      </p:sp>
      <p:sp>
        <p:nvSpPr>
          <p:cNvPr id="6" name="Marcador de pie de página 5">
            <a:extLst>
              <a:ext uri="{FF2B5EF4-FFF2-40B4-BE49-F238E27FC236}">
                <a16:creationId xmlns:a16="http://schemas.microsoft.com/office/drawing/2014/main" id="{A3B94397-2A02-3844-99CD-B3988C52778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843A8CC-299D-A94E-9070-ADD732EA0726}"/>
              </a:ext>
            </a:extLst>
          </p:cNvPr>
          <p:cNvSpPr>
            <a:spLocks noGrp="1"/>
          </p:cNvSpPr>
          <p:nvPr>
            <p:ph type="sldNum" sz="quarter" idx="12"/>
          </p:nvPr>
        </p:nvSpPr>
        <p:spPr/>
        <p:txBody>
          <a:bodyPr/>
          <a:lstStyle/>
          <a:p>
            <a:fld id="{95ECCC05-6E2F-D049-A6ED-DCB71BBC33C6}" type="slidenum">
              <a:rPr lang="es-CR" smtClean="0"/>
              <a:t>‹Nº›</a:t>
            </a:fld>
            <a:endParaRPr lang="es-CR"/>
          </a:p>
        </p:txBody>
      </p:sp>
    </p:spTree>
    <p:extLst>
      <p:ext uri="{BB962C8B-B14F-4D97-AF65-F5344CB8AC3E}">
        <p14:creationId xmlns:p14="http://schemas.microsoft.com/office/powerpoint/2010/main" val="307420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286DC3-02E9-304C-8CA0-17652D93D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58A0C2-6AC0-4149-BDFB-60DB57FB5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FC5E1D09-F616-A94D-AFEE-582FB7AC1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69495-9D0F-774B-9F07-5CA4A10639B7}" type="datetimeFigureOut">
              <a:rPr lang="es-CR" smtClean="0"/>
              <a:t>3/10/2022</a:t>
            </a:fld>
            <a:endParaRPr lang="es-CR"/>
          </a:p>
        </p:txBody>
      </p:sp>
      <p:sp>
        <p:nvSpPr>
          <p:cNvPr id="5" name="Marcador de pie de página 4">
            <a:extLst>
              <a:ext uri="{FF2B5EF4-FFF2-40B4-BE49-F238E27FC236}">
                <a16:creationId xmlns:a16="http://schemas.microsoft.com/office/drawing/2014/main" id="{FD3BC733-8C05-6D46-9A7B-B96A10E81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E60E5759-ED2A-3540-BE4B-E650C435F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CCC05-6E2F-D049-A6ED-DCB71BBC33C6}" type="slidenum">
              <a:rPr lang="es-CR" smtClean="0"/>
              <a:t>‹Nº›</a:t>
            </a:fld>
            <a:endParaRPr lang="es-CR"/>
          </a:p>
        </p:txBody>
      </p:sp>
    </p:spTree>
    <p:extLst>
      <p:ext uri="{BB962C8B-B14F-4D97-AF65-F5344CB8AC3E}">
        <p14:creationId xmlns:p14="http://schemas.microsoft.com/office/powerpoint/2010/main" val="10231434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8FLGLP6_LXo?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LV5zVqbG-Y?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53FC3-18EA-D04D-BC2B-A9CEFEFB2A98}"/>
              </a:ext>
            </a:extLst>
          </p:cNvPr>
          <p:cNvSpPr>
            <a:spLocks noGrp="1"/>
          </p:cNvSpPr>
          <p:nvPr>
            <p:ph type="ctrTitle"/>
          </p:nvPr>
        </p:nvSpPr>
        <p:spPr/>
        <p:txBody>
          <a:bodyPr/>
          <a:lstStyle/>
          <a:p>
            <a:r>
              <a:rPr lang="es-CR" dirty="0">
                <a:latin typeface="Avenir Book"/>
              </a:rPr>
              <a:t>La comunicación digital</a:t>
            </a:r>
            <a:endParaRPr lang="es-ES" dirty="0"/>
          </a:p>
        </p:txBody>
      </p:sp>
      <p:sp>
        <p:nvSpPr>
          <p:cNvPr id="3" name="Subtítulo 2">
            <a:extLst>
              <a:ext uri="{FF2B5EF4-FFF2-40B4-BE49-F238E27FC236}">
                <a16:creationId xmlns:a16="http://schemas.microsoft.com/office/drawing/2014/main" id="{6CC62D03-82A8-3946-A50E-DC827A258113}"/>
              </a:ext>
            </a:extLst>
          </p:cNvPr>
          <p:cNvSpPr>
            <a:spLocks noGrp="1"/>
          </p:cNvSpPr>
          <p:nvPr>
            <p:ph type="subTitle" idx="1"/>
          </p:nvPr>
        </p:nvSpPr>
        <p:spPr/>
        <p:txBody>
          <a:bodyPr/>
          <a:lstStyle/>
          <a:p>
            <a:r>
              <a:rPr lang="es-CR" dirty="0"/>
              <a:t>Curso Redactor de contenido para Social Media (copywriter)</a:t>
            </a:r>
          </a:p>
        </p:txBody>
      </p:sp>
    </p:spTree>
    <p:extLst>
      <p:ext uri="{BB962C8B-B14F-4D97-AF65-F5344CB8AC3E}">
        <p14:creationId xmlns:p14="http://schemas.microsoft.com/office/powerpoint/2010/main" val="263376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50181-D173-08CB-31FF-7022465D4C03}"/>
              </a:ext>
            </a:extLst>
          </p:cNvPr>
          <p:cNvSpPr>
            <a:spLocks noGrp="1"/>
          </p:cNvSpPr>
          <p:nvPr>
            <p:ph type="title"/>
          </p:nvPr>
        </p:nvSpPr>
        <p:spPr/>
        <p:txBody>
          <a:bodyPr/>
          <a:lstStyle/>
          <a:p>
            <a:r>
              <a:rPr lang="es-ES" dirty="0">
                <a:latin typeface="Avenir Book"/>
              </a:rPr>
              <a:t>Antecedes: ¿Qué es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597A73FE-999C-85CE-47D8-B15FBF329017}"/>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Existe una teoría innovadora que se llama el círculo de oro de Simón </a:t>
            </a:r>
            <a:r>
              <a:rPr lang="es-ES" dirty="0" err="1">
                <a:latin typeface="Avenir Book"/>
              </a:rPr>
              <a:t>Sinek</a:t>
            </a:r>
            <a:endParaRPr lang="es-ES" dirty="0">
              <a:latin typeface="Avenir Book"/>
            </a:endParaRPr>
          </a:p>
          <a:p>
            <a:pPr marL="0" indent="0">
              <a:buNone/>
            </a:pPr>
            <a:r>
              <a:rPr lang="es-ES" dirty="0">
                <a:latin typeface="Avenir Book"/>
              </a:rPr>
              <a:t>Según </a:t>
            </a:r>
            <a:r>
              <a:rPr lang="es-ES" dirty="0" err="1">
                <a:latin typeface="Avenir Book"/>
              </a:rPr>
              <a:t>Sinek</a:t>
            </a:r>
            <a:r>
              <a:rPr lang="es-ES" dirty="0">
                <a:latin typeface="Avenir Book"/>
              </a:rPr>
              <a:t> los grandes líderes (como emisores) sí saben comunicar, logrando que el mensaje inspire a comportamientos específicos en sus públicos (receptores).</a:t>
            </a:r>
          </a:p>
          <a:p>
            <a:endParaRPr lang="es-ES" dirty="0"/>
          </a:p>
          <a:p>
            <a:pPr marL="0" indent="0">
              <a:buNone/>
            </a:pPr>
            <a:endParaRPr lang="es-ES" dirty="0"/>
          </a:p>
        </p:txBody>
      </p:sp>
      <p:pic>
        <p:nvPicPr>
          <p:cNvPr id="4" name="Imagen 4" descr="Forma, Flecha&#10;&#10;Descripción generada automáticamente">
            <a:extLst>
              <a:ext uri="{FF2B5EF4-FFF2-40B4-BE49-F238E27FC236}">
                <a16:creationId xmlns:a16="http://schemas.microsoft.com/office/drawing/2014/main" id="{36FFA078-9124-1885-63A8-62E8C80FE584}"/>
              </a:ext>
            </a:extLst>
          </p:cNvPr>
          <p:cNvPicPr>
            <a:picLocks noChangeAspect="1"/>
          </p:cNvPicPr>
          <p:nvPr/>
        </p:nvPicPr>
        <p:blipFill>
          <a:blip r:embed="rId2"/>
          <a:stretch>
            <a:fillRect/>
          </a:stretch>
        </p:blipFill>
        <p:spPr>
          <a:xfrm>
            <a:off x="6096000" y="3299469"/>
            <a:ext cx="4128654" cy="2877571"/>
          </a:xfrm>
          <a:prstGeom prst="rect">
            <a:avLst/>
          </a:prstGeom>
        </p:spPr>
      </p:pic>
      <p:sp>
        <p:nvSpPr>
          <p:cNvPr id="5"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286423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3020D-6549-2032-3046-A25454FDB94B}"/>
              </a:ext>
            </a:extLst>
          </p:cNvPr>
          <p:cNvSpPr>
            <a:spLocks noGrp="1"/>
          </p:cNvSpPr>
          <p:nvPr>
            <p:ph type="title"/>
          </p:nvPr>
        </p:nvSpPr>
        <p:spPr>
          <a:xfrm>
            <a:off x="2812210" y="569663"/>
            <a:ext cx="9135375" cy="1325563"/>
          </a:xfrm>
        </p:spPr>
        <p:txBody>
          <a:bodyPr/>
          <a:lstStyle/>
          <a:p>
            <a:r>
              <a:rPr lang="es-ES" dirty="0">
                <a:latin typeface="Avenir Book"/>
              </a:rPr>
              <a:t>El círculo de oro según </a:t>
            </a:r>
            <a:r>
              <a:rPr lang="es-ES" dirty="0" err="1">
                <a:latin typeface="Avenir Book"/>
              </a:rPr>
              <a:t>Simon</a:t>
            </a:r>
            <a:r>
              <a:rPr lang="es-ES" dirty="0">
                <a:latin typeface="Avenir Book"/>
              </a:rPr>
              <a:t> </a:t>
            </a:r>
            <a:r>
              <a:rPr lang="es-ES" dirty="0" err="1">
                <a:latin typeface="Avenir Book"/>
              </a:rPr>
              <a:t>Sinek</a:t>
            </a:r>
            <a:endParaRPr lang="es-ES" dirty="0" err="1"/>
          </a:p>
        </p:txBody>
      </p:sp>
      <p:pic>
        <p:nvPicPr>
          <p:cNvPr id="4" name="Imagen 4" descr="Diagrama&#10;&#10;Descripción generada automáticamente">
            <a:extLst>
              <a:ext uri="{FF2B5EF4-FFF2-40B4-BE49-F238E27FC236}">
                <a16:creationId xmlns:a16="http://schemas.microsoft.com/office/drawing/2014/main" id="{D0440455-E3E4-96FB-AAF9-66717804947F}"/>
              </a:ext>
            </a:extLst>
          </p:cNvPr>
          <p:cNvPicPr>
            <a:picLocks noGrp="1" noChangeAspect="1"/>
          </p:cNvPicPr>
          <p:nvPr>
            <p:ph idx="1"/>
          </p:nvPr>
        </p:nvPicPr>
        <p:blipFill>
          <a:blip r:embed="rId2"/>
          <a:stretch>
            <a:fillRect/>
          </a:stretch>
        </p:blipFill>
        <p:spPr>
          <a:xfrm>
            <a:off x="4408424" y="2030635"/>
            <a:ext cx="5942946" cy="4477007"/>
          </a:xfrm>
        </p:spPr>
      </p:pic>
    </p:spTree>
    <p:extLst>
      <p:ext uri="{BB962C8B-B14F-4D97-AF65-F5344CB8AC3E}">
        <p14:creationId xmlns:p14="http://schemas.microsoft.com/office/powerpoint/2010/main" val="385284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659AFB-327E-DD7B-E088-D8CB5807BBD4}"/>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Por la complejidad de nuestras culturas y relaciones humanas, el proceso de comunicación contempla diferentes ámbitos psicológicos y culturales que se entrelazan bajo las siguientes dimensiones</a:t>
            </a:r>
            <a:endParaRPr lang="es-ES"/>
          </a:p>
          <a:p>
            <a:endParaRPr lang="es-ES" dirty="0"/>
          </a:p>
        </p:txBody>
      </p:sp>
      <p:pic>
        <p:nvPicPr>
          <p:cNvPr id="4" name="Imagen 4" descr="Diagrama&#10;&#10;Descripción generada automáticamente">
            <a:extLst>
              <a:ext uri="{FF2B5EF4-FFF2-40B4-BE49-F238E27FC236}">
                <a16:creationId xmlns:a16="http://schemas.microsoft.com/office/drawing/2014/main" id="{A25E6FB2-F10A-BFE2-767F-06682C6A6598}"/>
              </a:ext>
            </a:extLst>
          </p:cNvPr>
          <p:cNvPicPr>
            <a:picLocks noChangeAspect="1"/>
          </p:cNvPicPr>
          <p:nvPr/>
        </p:nvPicPr>
        <p:blipFill>
          <a:blip r:embed="rId2"/>
          <a:stretch>
            <a:fillRect/>
          </a:stretch>
        </p:blipFill>
        <p:spPr>
          <a:xfrm>
            <a:off x="6096000" y="3266431"/>
            <a:ext cx="3463636" cy="3179174"/>
          </a:xfrm>
          <a:prstGeom prst="rect">
            <a:avLst/>
          </a:prstGeom>
        </p:spPr>
      </p:pic>
      <p:sp>
        <p:nvSpPr>
          <p:cNvPr id="6" name="CuadroTexto 5">
            <a:extLst>
              <a:ext uri="{FF2B5EF4-FFF2-40B4-BE49-F238E27FC236}">
                <a16:creationId xmlns:a16="http://schemas.microsoft.com/office/drawing/2014/main" id="{C6905C45-36AB-D05D-063F-7C2CEA81511C}"/>
              </a:ext>
            </a:extLst>
          </p:cNvPr>
          <p:cNvSpPr txBox="1"/>
          <p:nvPr/>
        </p:nvSpPr>
        <p:spPr>
          <a:xfrm>
            <a:off x="9815944" y="6096391"/>
            <a:ext cx="1301151" cy="30777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dirty="0">
                <a:cs typeface="Calibri"/>
              </a:rPr>
              <a:t>Autoría propia</a:t>
            </a:r>
            <a:endParaRPr lang="es-ES" sz="1400" dirty="0"/>
          </a:p>
        </p:txBody>
      </p:sp>
      <p:sp>
        <p:nvSpPr>
          <p:cNvPr id="11" name="Título 1">
            <a:extLst>
              <a:ext uri="{FF2B5EF4-FFF2-40B4-BE49-F238E27FC236}">
                <a16:creationId xmlns:a16="http://schemas.microsoft.com/office/drawing/2014/main" id="{CCFD8649-AC1B-4E0B-9B60-1499CE9E9073}"/>
              </a:ext>
            </a:extLst>
          </p:cNvPr>
          <p:cNvSpPr>
            <a:spLocks noGrp="1"/>
          </p:cNvSpPr>
          <p:nvPr>
            <p:ph type="title"/>
          </p:nvPr>
        </p:nvSpPr>
        <p:spPr>
          <a:xfrm>
            <a:off x="2812210" y="791336"/>
            <a:ext cx="9135375" cy="1325563"/>
          </a:xfrm>
        </p:spPr>
        <p:txBody>
          <a:bodyPr/>
          <a:lstStyle/>
          <a:p>
            <a:r>
              <a:rPr lang="es-ES" dirty="0">
                <a:latin typeface="Avenir Book"/>
              </a:rPr>
              <a:t>Dimensiones de la comunicación</a:t>
            </a:r>
            <a:endParaRPr lang="es-ES" b="0" dirty="0">
              <a:latin typeface="Avenir Book"/>
            </a:endParaRPr>
          </a:p>
          <a:p>
            <a:endParaRPr lang="es-ES" dirty="0"/>
          </a:p>
        </p:txBody>
      </p:sp>
    </p:spTree>
    <p:extLst>
      <p:ext uri="{BB962C8B-B14F-4D97-AF65-F5344CB8AC3E}">
        <p14:creationId xmlns:p14="http://schemas.microsoft.com/office/powerpoint/2010/main" val="40737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BEC8C-67CF-044A-275E-FF9441413FE0}"/>
              </a:ext>
            </a:extLst>
          </p:cNvPr>
          <p:cNvSpPr>
            <a:spLocks noGrp="1"/>
          </p:cNvSpPr>
          <p:nvPr>
            <p:ph type="title"/>
          </p:nvPr>
        </p:nvSpPr>
        <p:spPr/>
        <p:txBody>
          <a:bodyPr/>
          <a:lstStyle/>
          <a:p>
            <a:r>
              <a:rPr lang="es-ES" dirty="0">
                <a:latin typeface="Avenir Book"/>
              </a:rPr>
              <a:t>Dimensiones de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95493149-1099-0D5D-6E76-F708F52C6780}"/>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Dimensión oral</a:t>
            </a:r>
            <a:endParaRPr lang="es-ES" dirty="0"/>
          </a:p>
          <a:p>
            <a:pPr marL="0" indent="0">
              <a:buNone/>
            </a:pPr>
            <a:endParaRPr lang="es-ES" dirty="0">
              <a:latin typeface="Avenir Book"/>
            </a:endParaRPr>
          </a:p>
          <a:p>
            <a:pPr marL="0" indent="0">
              <a:buNone/>
            </a:pPr>
            <a:r>
              <a:rPr lang="es-ES" dirty="0">
                <a:latin typeface="Avenir Book"/>
              </a:rPr>
              <a:t>Toma en cuenta la voz y sus cuatro elementos que son la intensidad, el tono, el timbre, y la duración o velocidad, además, de los silencios que combinados nos transmiten las emociones. </a:t>
            </a:r>
            <a:endParaRPr lang="es-ES"/>
          </a:p>
          <a:p>
            <a:pPr marL="0" indent="0">
              <a:buNone/>
            </a:pPr>
            <a:endParaRPr lang="es-ES" dirty="0">
              <a:latin typeface="Avenir Book"/>
            </a:endParaRPr>
          </a:p>
          <a:p>
            <a:pPr marL="0" indent="0">
              <a:buNone/>
            </a:pPr>
            <a:r>
              <a:rPr lang="es-ES" dirty="0">
                <a:latin typeface="Avenir Book"/>
              </a:rPr>
              <a:t>Se entrelazan en la comunicación verbal la lengua y otros elementos culturales que codifican al mensaje.</a:t>
            </a:r>
            <a:endParaRPr lang="es-ES"/>
          </a:p>
          <a:p>
            <a:endParaRPr lang="es-ES" dirty="0"/>
          </a:p>
        </p:txBody>
      </p:sp>
    </p:spTree>
    <p:extLst>
      <p:ext uri="{BB962C8B-B14F-4D97-AF65-F5344CB8AC3E}">
        <p14:creationId xmlns:p14="http://schemas.microsoft.com/office/powerpoint/2010/main" val="193904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13CD9-738F-7BC3-D317-BBE8481AE3B8}"/>
              </a:ext>
            </a:extLst>
          </p:cNvPr>
          <p:cNvSpPr>
            <a:spLocks noGrp="1"/>
          </p:cNvSpPr>
          <p:nvPr>
            <p:ph type="title"/>
          </p:nvPr>
        </p:nvSpPr>
        <p:spPr/>
        <p:txBody>
          <a:bodyPr/>
          <a:lstStyle/>
          <a:p>
            <a:r>
              <a:rPr lang="es-ES" dirty="0">
                <a:latin typeface="Avenir Book"/>
              </a:rPr>
              <a:t>Dimensiones de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1018C50B-0DB5-5A68-653C-F3F1DCF1DF74}"/>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Dimensión sensorial</a:t>
            </a:r>
            <a:endParaRPr lang="es-ES" dirty="0"/>
          </a:p>
          <a:p>
            <a:pPr marL="0" indent="0">
              <a:buNone/>
            </a:pPr>
            <a:endParaRPr lang="es-ES" dirty="0">
              <a:latin typeface="Avenir Book"/>
            </a:endParaRPr>
          </a:p>
          <a:p>
            <a:pPr marL="0" indent="0">
              <a:buNone/>
            </a:pPr>
            <a:r>
              <a:rPr lang="es-ES" dirty="0">
                <a:latin typeface="Avenir Book"/>
              </a:rPr>
              <a:t>De los cinco sentidos. La comunicación se expresa y percibe a través de los cinco sentidos: Vista, tacto, olfato, gusto y audición. Todos o la mayoría intervienen como elementos para descodificar el mensaje. Según como percibimos con los sentidos al emisor, el entorno y el canal, así será el mensaje.</a:t>
            </a:r>
            <a:endParaRPr lang="es-ES"/>
          </a:p>
          <a:p>
            <a:pPr marL="0" indent="0">
              <a:buNone/>
            </a:pPr>
            <a:endParaRPr lang="es-ES" dirty="0">
              <a:latin typeface="Avenir Book"/>
            </a:endParaRPr>
          </a:p>
          <a:p>
            <a:pPr marL="0" indent="0">
              <a:buNone/>
            </a:pPr>
            <a:r>
              <a:rPr lang="es-ES" dirty="0">
                <a:latin typeface="Avenir Book"/>
              </a:rPr>
              <a:t>En esta dimensión sensorial existe en su gran mayoría el ruido que es un agente externo del proceso de comunicación y que interfiere negativamente en el proceso de comunicación y forma parte del entorno, puede ser físico, psicológico, emocional, semántico y/o cultural.</a:t>
            </a:r>
          </a:p>
          <a:p>
            <a:endParaRPr lang="es-ES" dirty="0"/>
          </a:p>
        </p:txBody>
      </p:sp>
    </p:spTree>
    <p:extLst>
      <p:ext uri="{BB962C8B-B14F-4D97-AF65-F5344CB8AC3E}">
        <p14:creationId xmlns:p14="http://schemas.microsoft.com/office/powerpoint/2010/main" val="419584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05451-301D-6CBD-10AF-385DC1A92415}"/>
              </a:ext>
            </a:extLst>
          </p:cNvPr>
          <p:cNvSpPr>
            <a:spLocks noGrp="1"/>
          </p:cNvSpPr>
          <p:nvPr>
            <p:ph type="title"/>
          </p:nvPr>
        </p:nvSpPr>
        <p:spPr/>
        <p:txBody>
          <a:bodyPr/>
          <a:lstStyle/>
          <a:p>
            <a:r>
              <a:rPr lang="es-ES" dirty="0">
                <a:latin typeface="Avenir Book"/>
              </a:rPr>
              <a:t>Dimensiones de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764E1F39-F327-6B5F-7577-B7988332B6E1}"/>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Dimensión kinésica</a:t>
            </a:r>
            <a:endParaRPr lang="es-ES" b="1" dirty="0"/>
          </a:p>
          <a:p>
            <a:pPr marL="0" indent="0">
              <a:buNone/>
            </a:pPr>
            <a:endParaRPr lang="es-ES" dirty="0">
              <a:latin typeface="Avenir Book"/>
            </a:endParaRPr>
          </a:p>
          <a:p>
            <a:pPr marL="0" indent="0">
              <a:buNone/>
            </a:pPr>
            <a:r>
              <a:rPr lang="es-ES" dirty="0">
                <a:latin typeface="Avenir Book"/>
              </a:rPr>
              <a:t>Conjunto de gestos, posturas, expresiones faciales, movimientos de brazos, manos y piernas que son parte del lenguaje corporal. Sin decir una palabra, el lenguaje corporal puede revelar lo que usted está sintiendo y pensando. </a:t>
            </a:r>
            <a:endParaRPr lang="es-ES"/>
          </a:p>
          <a:p>
            <a:pPr marL="0" indent="0">
              <a:buNone/>
            </a:pPr>
            <a:endParaRPr lang="es-ES" dirty="0">
              <a:latin typeface="Avenir Book"/>
            </a:endParaRPr>
          </a:p>
          <a:p>
            <a:pPr marL="0" indent="0">
              <a:buNone/>
            </a:pPr>
            <a:r>
              <a:rPr lang="es-ES" dirty="0">
                <a:latin typeface="Avenir Book"/>
              </a:rPr>
              <a:t>Un estudio del antropólogo Albert Mehrabian concluyó que en un proceso comunicativo el lenguaje verbal solo constituye el 7%, el resto se divide entre un 38%  al lenguaje oral y un 55% al lenguaje corporal.</a:t>
            </a:r>
            <a:endParaRPr lang="es-ES"/>
          </a:p>
        </p:txBody>
      </p:sp>
    </p:spTree>
    <p:extLst>
      <p:ext uri="{BB962C8B-B14F-4D97-AF65-F5344CB8AC3E}">
        <p14:creationId xmlns:p14="http://schemas.microsoft.com/office/powerpoint/2010/main" val="297482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6ED67-B5C5-1C4E-A767-D64F0E4082B8}"/>
              </a:ext>
            </a:extLst>
          </p:cNvPr>
          <p:cNvSpPr>
            <a:spLocks noGrp="1"/>
          </p:cNvSpPr>
          <p:nvPr>
            <p:ph type="title"/>
          </p:nvPr>
        </p:nvSpPr>
        <p:spPr/>
        <p:txBody>
          <a:bodyPr/>
          <a:lstStyle/>
          <a:p>
            <a:r>
              <a:rPr lang="es-ES" dirty="0">
                <a:latin typeface="Avenir Book"/>
              </a:rPr>
              <a:t>Dimensiones de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3C65AD86-5EB8-AE97-7CEE-F73054722A84}"/>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Dimensión proxémica</a:t>
            </a:r>
            <a:endParaRPr lang="es-ES" b="1" dirty="0"/>
          </a:p>
          <a:p>
            <a:pPr marL="0" indent="0">
              <a:buNone/>
            </a:pPr>
            <a:endParaRPr lang="es-ES" dirty="0">
              <a:latin typeface="Avenir Book"/>
            </a:endParaRPr>
          </a:p>
          <a:p>
            <a:pPr marL="0" indent="0">
              <a:buNone/>
            </a:pPr>
            <a:r>
              <a:rPr lang="es-ES" dirty="0">
                <a:latin typeface="Avenir Book"/>
              </a:rPr>
              <a:t>Se refiere al uso, organización y disposición del espacio personal. </a:t>
            </a:r>
            <a:endParaRPr lang="es-ES" dirty="0"/>
          </a:p>
          <a:p>
            <a:pPr marL="0" indent="0">
              <a:buNone/>
            </a:pPr>
            <a:endParaRPr lang="es-ES" dirty="0">
              <a:latin typeface="Avenir Book"/>
            </a:endParaRPr>
          </a:p>
          <a:p>
            <a:pPr marL="0" indent="0">
              <a:buNone/>
            </a:pPr>
            <a:r>
              <a:rPr lang="es-ES" dirty="0">
                <a:latin typeface="Avenir Book"/>
              </a:rPr>
              <a:t>El padre de este concepto fue un antropólogo estadounidense llamado Edward Hall quien estudió sobre la distancia que guardamos hacia los demás cuando nos comunicamos verbal y físicamente ya que según él, la distancia varía según el receptor e interfiere directamente en el grado de comodidad que se da durante la conversación.</a:t>
            </a:r>
            <a:endParaRPr lang="es-ES" dirty="0"/>
          </a:p>
          <a:p>
            <a:endParaRPr lang="es-ES" dirty="0"/>
          </a:p>
        </p:txBody>
      </p:sp>
    </p:spTree>
    <p:extLst>
      <p:ext uri="{BB962C8B-B14F-4D97-AF65-F5344CB8AC3E}">
        <p14:creationId xmlns:p14="http://schemas.microsoft.com/office/powerpoint/2010/main" val="173728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34B1C3-A6D7-74AE-5B27-3291B6EAF4A7}"/>
              </a:ext>
            </a:extLst>
          </p:cNvPr>
          <p:cNvSpPr>
            <a:spLocks noGrp="1"/>
          </p:cNvSpPr>
          <p:nvPr>
            <p:ph type="title"/>
          </p:nvPr>
        </p:nvSpPr>
        <p:spPr/>
        <p:txBody>
          <a:bodyPr/>
          <a:lstStyle/>
          <a:p>
            <a:r>
              <a:rPr lang="es-ES" dirty="0">
                <a:latin typeface="Avenir Book"/>
              </a:rPr>
              <a:t>Dimensiones de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69CBCF44-C03F-16C8-92ED-FAB980887678}"/>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Dimensión cronémica</a:t>
            </a:r>
            <a:endParaRPr lang="es-ES" b="1" dirty="0"/>
          </a:p>
          <a:p>
            <a:pPr marL="0" indent="0">
              <a:buNone/>
            </a:pPr>
            <a:endParaRPr lang="es-ES" dirty="0">
              <a:latin typeface="Avenir Book"/>
            </a:endParaRPr>
          </a:p>
          <a:p>
            <a:pPr marL="0" indent="0">
              <a:buNone/>
            </a:pPr>
            <a:r>
              <a:rPr lang="es-ES" dirty="0">
                <a:latin typeface="Avenir Book"/>
              </a:rPr>
              <a:t>Dentro de los ámbitos y elementos del proceso de comunicación también se toma en cuenta el factor tiempo, el cual se conoce como la </a:t>
            </a:r>
            <a:r>
              <a:rPr lang="es-ES" dirty="0" err="1">
                <a:latin typeface="Avenir Book"/>
              </a:rPr>
              <a:t>cronemía</a:t>
            </a:r>
            <a:r>
              <a:rPr lang="es-ES" dirty="0">
                <a:latin typeface="Avenir Book"/>
              </a:rPr>
              <a:t> o cronémica. </a:t>
            </a:r>
            <a:endParaRPr lang="es-ES"/>
          </a:p>
          <a:p>
            <a:endParaRPr lang="es-ES" dirty="0"/>
          </a:p>
        </p:txBody>
      </p:sp>
      <p:pic>
        <p:nvPicPr>
          <p:cNvPr id="4" name="Imagen 4" descr="Diagrama&#10;&#10;Descripción generada automáticamente">
            <a:extLst>
              <a:ext uri="{FF2B5EF4-FFF2-40B4-BE49-F238E27FC236}">
                <a16:creationId xmlns:a16="http://schemas.microsoft.com/office/drawing/2014/main" id="{0EF6AACD-2118-91A9-06D4-DC841B3C85D6}"/>
              </a:ext>
            </a:extLst>
          </p:cNvPr>
          <p:cNvPicPr>
            <a:picLocks noChangeAspect="1"/>
          </p:cNvPicPr>
          <p:nvPr/>
        </p:nvPicPr>
        <p:blipFill>
          <a:blip r:embed="rId2"/>
          <a:stretch>
            <a:fillRect/>
          </a:stretch>
        </p:blipFill>
        <p:spPr>
          <a:xfrm>
            <a:off x="4987636" y="3783750"/>
            <a:ext cx="5015344" cy="2712572"/>
          </a:xfrm>
          <a:prstGeom prst="rect">
            <a:avLst/>
          </a:prstGeom>
        </p:spPr>
      </p:pic>
      <p:sp>
        <p:nvSpPr>
          <p:cNvPr id="5"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194542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7BF4B-DB63-0B6C-E549-5147DBDCAE7E}"/>
              </a:ext>
            </a:extLst>
          </p:cNvPr>
          <p:cNvSpPr>
            <a:spLocks noGrp="1"/>
          </p:cNvSpPr>
          <p:nvPr>
            <p:ph type="title"/>
          </p:nvPr>
        </p:nvSpPr>
        <p:spPr>
          <a:xfrm>
            <a:off x="2812210" y="569664"/>
            <a:ext cx="9135375" cy="1325563"/>
          </a:xfrm>
        </p:spPr>
        <p:txBody>
          <a:bodyPr/>
          <a:lstStyle/>
          <a:p>
            <a:r>
              <a:rPr lang="es-ES" dirty="0">
                <a:latin typeface="Avenir Book"/>
              </a:rPr>
              <a:t>Formas de la comunicación</a:t>
            </a:r>
            <a:endParaRPr lang="es-ES" dirty="0"/>
          </a:p>
        </p:txBody>
      </p:sp>
      <p:sp>
        <p:nvSpPr>
          <p:cNvPr id="3" name="Marcador de contenido 2">
            <a:extLst>
              <a:ext uri="{FF2B5EF4-FFF2-40B4-BE49-F238E27FC236}">
                <a16:creationId xmlns:a16="http://schemas.microsoft.com/office/drawing/2014/main" id="{93A6D032-1001-686F-DF38-FFA1FB853A46}"/>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Las formas de la comunicación son: verbal, no verbal y escrita.</a:t>
            </a:r>
            <a:endParaRPr lang="es-ES" dirty="0"/>
          </a:p>
          <a:p>
            <a:pPr marL="0" indent="0">
              <a:buNone/>
            </a:pPr>
            <a:endParaRPr lang="es-ES" dirty="0">
              <a:latin typeface="Avenir Book"/>
            </a:endParaRPr>
          </a:p>
          <a:p>
            <a:pPr marL="0" indent="0">
              <a:buNone/>
            </a:pPr>
            <a:r>
              <a:rPr lang="es-ES" b="1" dirty="0">
                <a:latin typeface="Avenir Book"/>
              </a:rPr>
              <a:t>La comunicación verbal </a:t>
            </a:r>
            <a:endParaRPr lang="es-ES" dirty="0"/>
          </a:p>
          <a:p>
            <a:pPr marL="0" indent="0">
              <a:buNone/>
            </a:pPr>
            <a:endParaRPr lang="es-ES" b="1" dirty="0">
              <a:latin typeface="Avenir Book"/>
            </a:endParaRPr>
          </a:p>
          <a:p>
            <a:pPr marL="0" indent="0">
              <a:buNone/>
            </a:pPr>
            <a:r>
              <a:rPr lang="es-ES" dirty="0">
                <a:latin typeface="Avenir Book"/>
              </a:rPr>
              <a:t>Se refiere a toda comunicación en la que el mensaje se envía a través del sonido, desde ruidos y gesticulaciones hasta el lenguaje y toda su complejidad. Está directamente ligada a la voz y sus características, y dependiendo de la proyección que le dé a ésta, causará mayor o menor impacto a la hora de trasmitir el mensaje.</a:t>
            </a:r>
            <a:endParaRPr lang="es-ES" dirty="0"/>
          </a:p>
          <a:p>
            <a:endParaRPr lang="es-ES" dirty="0">
              <a:latin typeface="Avenir Book"/>
            </a:endParaRPr>
          </a:p>
        </p:txBody>
      </p:sp>
    </p:spTree>
    <p:extLst>
      <p:ext uri="{BB962C8B-B14F-4D97-AF65-F5344CB8AC3E}">
        <p14:creationId xmlns:p14="http://schemas.microsoft.com/office/powerpoint/2010/main" val="10675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5F89B7-6201-B687-F529-D9B5FC47CA95}"/>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La comunicación no verbal</a:t>
            </a:r>
            <a:endParaRPr lang="es-ES"/>
          </a:p>
          <a:p>
            <a:endParaRPr lang="es-ES" dirty="0"/>
          </a:p>
          <a:p>
            <a:pPr marL="0" indent="0">
              <a:buNone/>
            </a:pPr>
            <a:r>
              <a:rPr lang="es-ES" dirty="0">
                <a:latin typeface="Avenir Book"/>
              </a:rPr>
              <a:t>Se refiere a la comunicación de forma kinésica, o sea con lenguaje corporal, posición del cuerpo y los gestos del rostro. La comunicación no verbal llega directamente al inconsciente, transmite un mensaje real y sincero, por esta razón muchas veces nos ponemos en evidencia por nuestras expresiones corporales porque revelan nuestro verdadero sentir y pensar.</a:t>
            </a:r>
            <a:endParaRPr lang="es-ES"/>
          </a:p>
          <a:p>
            <a:pPr marL="0" indent="0">
              <a:buNone/>
            </a:pPr>
            <a:endParaRPr lang="es-ES" dirty="0"/>
          </a:p>
          <a:p>
            <a:pPr marL="0" indent="0">
              <a:buNone/>
            </a:pPr>
            <a:r>
              <a:rPr lang="es-ES" dirty="0">
                <a:latin typeface="Avenir Book"/>
              </a:rPr>
              <a:t>Una persona conocedora del lenguaje no verbal no solo tiene el talento de leer más allá de las palabras, sino que también puede hacer uso de sus gestos y posturas para persuadir a un receptor.</a:t>
            </a:r>
            <a:endParaRPr lang="es-ES" dirty="0"/>
          </a:p>
        </p:txBody>
      </p:sp>
      <p:sp>
        <p:nvSpPr>
          <p:cNvPr id="5" name="Título 1">
            <a:extLst>
              <a:ext uri="{FF2B5EF4-FFF2-40B4-BE49-F238E27FC236}">
                <a16:creationId xmlns:a16="http://schemas.microsoft.com/office/drawing/2014/main" id="{DFFE15CB-D5B3-00E7-9738-C0A6424B9E29}"/>
              </a:ext>
            </a:extLst>
          </p:cNvPr>
          <p:cNvSpPr>
            <a:spLocks noGrp="1"/>
          </p:cNvSpPr>
          <p:nvPr>
            <p:ph type="title"/>
          </p:nvPr>
        </p:nvSpPr>
        <p:spPr>
          <a:xfrm>
            <a:off x="2812210" y="569664"/>
            <a:ext cx="9135375" cy="1325563"/>
          </a:xfrm>
        </p:spPr>
        <p:txBody>
          <a:bodyPr/>
          <a:lstStyle/>
          <a:p>
            <a:r>
              <a:rPr lang="es-ES" dirty="0">
                <a:latin typeface="Avenir Book"/>
              </a:rPr>
              <a:t>Formas de la comunicación</a:t>
            </a:r>
            <a:endParaRPr lang="es-ES" dirty="0"/>
          </a:p>
        </p:txBody>
      </p:sp>
    </p:spTree>
    <p:extLst>
      <p:ext uri="{BB962C8B-B14F-4D97-AF65-F5344CB8AC3E}">
        <p14:creationId xmlns:p14="http://schemas.microsoft.com/office/powerpoint/2010/main" val="305351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84FC2F-818A-23E4-5B57-DF4626AF7961}"/>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La transformación digital y la evolución tecnológica han revolucionado la forma en que las personas se comunican entre sí. Ya no existen fronteras ni tiempo. Las 24 horas de los 365 días del año viajan  millones de mensajes, comentarios, intercambios de información, entre muchos otros, a lo largo y ancho del planeta Tierra, independientemente del idioma, de la zona geográfica, de las culturas y creencias. El mundo digital está inmerso en la cotidianidad de todas las personas. </a:t>
            </a:r>
            <a:endParaRPr lang="es-ES" dirty="0"/>
          </a:p>
          <a:p>
            <a:pPr marL="0" indent="0">
              <a:buNone/>
            </a:pPr>
            <a:r>
              <a:rPr lang="es-ES" dirty="0">
                <a:latin typeface="Avenir Book"/>
              </a:rPr>
              <a:t>La comunicación evoluciona y encuentra en las diferentes plataformas de la Social Media, el mejor canal para transportarse.</a:t>
            </a:r>
            <a:endParaRPr lang="es-ES" dirty="0"/>
          </a:p>
          <a:p>
            <a:pPr marL="0" indent="0">
              <a:buNone/>
            </a:pPr>
            <a:endParaRPr lang="es-ES" dirty="0"/>
          </a:p>
        </p:txBody>
      </p:sp>
    </p:spTree>
    <p:extLst>
      <p:ext uri="{BB962C8B-B14F-4D97-AF65-F5344CB8AC3E}">
        <p14:creationId xmlns:p14="http://schemas.microsoft.com/office/powerpoint/2010/main" val="448610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8A46E6-8376-AE88-DB82-52FF9A9586CF}"/>
              </a:ext>
            </a:extLst>
          </p:cNvPr>
          <p:cNvSpPr>
            <a:spLocks noGrp="1"/>
          </p:cNvSpPr>
          <p:nvPr>
            <p:ph idx="1"/>
          </p:nvPr>
        </p:nvSpPr>
        <p:spPr/>
        <p:txBody>
          <a:bodyPr vert="horz" lIns="91440" tIns="45720" rIns="91440" bIns="45720" rtlCol="0" anchor="t">
            <a:normAutofit/>
          </a:bodyPr>
          <a:lstStyle/>
          <a:p>
            <a:pPr marL="0" indent="0">
              <a:buNone/>
            </a:pPr>
            <a:r>
              <a:rPr lang="es-ES" b="1" dirty="0">
                <a:latin typeface="Avenir Book"/>
              </a:rPr>
              <a:t>La comunicación escrita</a:t>
            </a:r>
            <a:endParaRPr lang="es-ES" b="1"/>
          </a:p>
          <a:p>
            <a:pPr marL="0" indent="0">
              <a:buNone/>
            </a:pPr>
            <a:endParaRPr lang="es-ES" dirty="0"/>
          </a:p>
          <a:p>
            <a:pPr marL="0" indent="0">
              <a:buNone/>
            </a:pPr>
            <a:r>
              <a:rPr lang="es-ES" dirty="0">
                <a:latin typeface="Avenir Book"/>
              </a:rPr>
              <a:t>La comunicación escrita es una de las formas más importantes para transmitir mensajes e informaciones. Su característica más importante es su mantenimiento en el tiempo, porque no es fugaz, se puede archivar para conservar y leer las veces que se quiera, esta comunicación se guarda en el tiempo y tiene validez incluso legal, de ahí todos los documentos como contratos, resoluciones, oficios, etc.</a:t>
            </a:r>
          </a:p>
          <a:p>
            <a:pPr marL="0" indent="0">
              <a:buNone/>
            </a:pPr>
            <a:endParaRPr lang="es-ES" dirty="0"/>
          </a:p>
          <a:p>
            <a:pPr marL="0" indent="0">
              <a:buNone/>
            </a:pPr>
            <a:r>
              <a:rPr lang="es-ES" dirty="0">
                <a:latin typeface="Avenir Book"/>
              </a:rPr>
              <a:t>En el mundo de la social media, la comunicación escrita es la más frecuente, los </a:t>
            </a:r>
            <a:r>
              <a:rPr lang="es-ES" dirty="0" err="1">
                <a:latin typeface="Avenir Book"/>
              </a:rPr>
              <a:t>copys</a:t>
            </a:r>
            <a:r>
              <a:rPr lang="es-ES" dirty="0">
                <a:latin typeface="Avenir Book"/>
              </a:rPr>
              <a:t> en su mayoría son pequeños textos escritos, sin embargo, la imagen en movimiento capta mucho la atención y compite con la escritura.</a:t>
            </a:r>
            <a:endParaRPr lang="es-ES" dirty="0"/>
          </a:p>
        </p:txBody>
      </p:sp>
      <p:sp>
        <p:nvSpPr>
          <p:cNvPr id="5" name="Título 1">
            <a:extLst>
              <a:ext uri="{FF2B5EF4-FFF2-40B4-BE49-F238E27FC236}">
                <a16:creationId xmlns:a16="http://schemas.microsoft.com/office/drawing/2014/main" id="{61BB1EA1-4039-E5FA-081B-8B6E5261324F}"/>
              </a:ext>
            </a:extLst>
          </p:cNvPr>
          <p:cNvSpPr>
            <a:spLocks noGrp="1"/>
          </p:cNvSpPr>
          <p:nvPr>
            <p:ph type="title"/>
          </p:nvPr>
        </p:nvSpPr>
        <p:spPr>
          <a:xfrm>
            <a:off x="2812210" y="569664"/>
            <a:ext cx="9135375" cy="1325563"/>
          </a:xfrm>
        </p:spPr>
        <p:txBody>
          <a:bodyPr/>
          <a:lstStyle/>
          <a:p>
            <a:r>
              <a:rPr lang="es-ES" dirty="0">
                <a:latin typeface="Avenir Book"/>
              </a:rPr>
              <a:t>Formas de la comunicación</a:t>
            </a:r>
            <a:endParaRPr lang="es-ES" dirty="0"/>
          </a:p>
        </p:txBody>
      </p:sp>
    </p:spTree>
    <p:extLst>
      <p:ext uri="{BB962C8B-B14F-4D97-AF65-F5344CB8AC3E}">
        <p14:creationId xmlns:p14="http://schemas.microsoft.com/office/powerpoint/2010/main" val="394944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66DAF-EBB9-3258-7988-8824C4E1DD96}"/>
              </a:ext>
            </a:extLst>
          </p:cNvPr>
          <p:cNvSpPr>
            <a:spLocks noGrp="1"/>
          </p:cNvSpPr>
          <p:nvPr>
            <p:ph type="title"/>
          </p:nvPr>
        </p:nvSpPr>
        <p:spPr>
          <a:xfrm>
            <a:off x="2812210" y="583517"/>
            <a:ext cx="9135375" cy="1325563"/>
          </a:xfrm>
        </p:spPr>
        <p:txBody>
          <a:bodyPr/>
          <a:lstStyle/>
          <a:p>
            <a:r>
              <a:rPr lang="es-ES" dirty="0">
                <a:latin typeface="Avenir Book"/>
              </a:rPr>
              <a:t>¿Por qué transmitimos un mensaje? </a:t>
            </a:r>
            <a:endParaRPr lang="es-ES" dirty="0"/>
          </a:p>
        </p:txBody>
      </p:sp>
      <p:sp>
        <p:nvSpPr>
          <p:cNvPr id="3" name="Marcador de contenido 2">
            <a:extLst>
              <a:ext uri="{FF2B5EF4-FFF2-40B4-BE49-F238E27FC236}">
                <a16:creationId xmlns:a16="http://schemas.microsoft.com/office/drawing/2014/main" id="{6DB1EC5B-4849-51E3-F36D-74CACFC4DAAE}"/>
              </a:ext>
            </a:extLst>
          </p:cNvPr>
          <p:cNvSpPr>
            <a:spLocks noGrp="1"/>
          </p:cNvSpPr>
          <p:nvPr>
            <p:ph idx="1"/>
          </p:nvPr>
        </p:nvSpPr>
        <p:spPr>
          <a:xfrm>
            <a:off x="2812210" y="2116899"/>
            <a:ext cx="8747448" cy="4060064"/>
          </a:xfrm>
        </p:spPr>
        <p:txBody>
          <a:bodyPr vert="horz" lIns="91440" tIns="45720" rIns="91440" bIns="45720" rtlCol="0" anchor="t">
            <a:normAutofit/>
          </a:bodyPr>
          <a:lstStyle/>
          <a:p>
            <a:pPr marL="0" indent="0">
              <a:buNone/>
            </a:pPr>
            <a:r>
              <a:rPr lang="es-ES" dirty="0">
                <a:latin typeface="Avenir Book"/>
              </a:rPr>
              <a:t>Porque queremos expresarnos y en muchas ocasiones persuadir y modificar conductas. El ser humano por su naturaleza es comunicativo.</a:t>
            </a:r>
            <a:endParaRPr lang="es-ES" dirty="0"/>
          </a:p>
          <a:p>
            <a:pPr marL="0" indent="0">
              <a:buNone/>
            </a:pPr>
            <a:endParaRPr lang="es-ES" dirty="0">
              <a:latin typeface="Avenir Book"/>
            </a:endParaRPr>
          </a:p>
          <a:p>
            <a:pPr marL="0" indent="0">
              <a:buNone/>
            </a:pPr>
            <a:r>
              <a:rPr lang="es-ES" dirty="0">
                <a:latin typeface="Avenir Book"/>
              </a:rPr>
              <a:t>“Comunicar es llegar a compartir algo de nosotros mismos. Es decir, es una cualidad racional y emocional específica del hombre que surge de la necesidad de ponerse en contacto con los demás, cuando intercambia ideas que  adquieren sentido o significado de acuerdo con experiencias previas comunes"          Fonseca Yerena, Corea Pérez , Pineda Ramírez, &amp; Lemus Hernández, 2011.</a:t>
            </a:r>
            <a:endParaRPr lang="es-ES" dirty="0"/>
          </a:p>
          <a:p>
            <a:endParaRPr lang="es-ES" dirty="0"/>
          </a:p>
        </p:txBody>
      </p:sp>
    </p:spTree>
    <p:extLst>
      <p:ext uri="{BB962C8B-B14F-4D97-AF65-F5344CB8AC3E}">
        <p14:creationId xmlns:p14="http://schemas.microsoft.com/office/powerpoint/2010/main" val="88736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A79901-E06C-0745-443A-833EABD855FA}"/>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De acuerdo a la Real Academia Española, esta palabra proviene del latín </a:t>
            </a:r>
            <a:r>
              <a:rPr lang="es-ES" b="1" i="1" dirty="0" err="1">
                <a:latin typeface="Avenir Book"/>
              </a:rPr>
              <a:t>communicāre</a:t>
            </a:r>
            <a:r>
              <a:rPr lang="es-ES" dirty="0">
                <a:latin typeface="Avenir Book"/>
              </a:rPr>
              <a:t> que significa: hacer a una persona partícipe de lo que se tiene y manifestar o hacer saber a alguien algo con el fin de provocar una respuesta en los demás y conocer si fuimos comprendidos por el o los receptores.</a:t>
            </a:r>
            <a:endParaRPr lang="es-ES" dirty="0"/>
          </a:p>
          <a:p>
            <a:endParaRPr lang="es-ES" dirty="0"/>
          </a:p>
        </p:txBody>
      </p:sp>
      <p:sp>
        <p:nvSpPr>
          <p:cNvPr id="7" name="Título 1">
            <a:extLst>
              <a:ext uri="{FF2B5EF4-FFF2-40B4-BE49-F238E27FC236}">
                <a16:creationId xmlns:a16="http://schemas.microsoft.com/office/drawing/2014/main" id="{D660623F-5725-2156-7C98-C7283704BBAC}"/>
              </a:ext>
            </a:extLst>
          </p:cNvPr>
          <p:cNvSpPr txBox="1">
            <a:spLocks/>
          </p:cNvSpPr>
          <p:nvPr/>
        </p:nvSpPr>
        <p:spPr>
          <a:xfrm>
            <a:off x="2812210" y="583517"/>
            <a:ext cx="91353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venir Book" panose="02000503020000020003" pitchFamily="2" charset="0"/>
                <a:ea typeface="+mj-ea"/>
                <a:cs typeface="+mj-cs"/>
              </a:defRPr>
            </a:lvl1pPr>
          </a:lstStyle>
          <a:p>
            <a:r>
              <a:rPr lang="es-ES" dirty="0">
                <a:latin typeface="Avenir Book"/>
              </a:rPr>
              <a:t>¿Por qué transmitimos un mensaje? </a:t>
            </a:r>
            <a:endParaRPr lang="es-ES" dirty="0"/>
          </a:p>
        </p:txBody>
      </p:sp>
      <p:pic>
        <p:nvPicPr>
          <p:cNvPr id="8" name="Imagen 8">
            <a:extLst>
              <a:ext uri="{FF2B5EF4-FFF2-40B4-BE49-F238E27FC236}">
                <a16:creationId xmlns:a16="http://schemas.microsoft.com/office/drawing/2014/main" id="{E311C036-956C-627D-0307-22B353FCAFD1}"/>
              </a:ext>
            </a:extLst>
          </p:cNvPr>
          <p:cNvPicPr>
            <a:picLocks noChangeAspect="1"/>
          </p:cNvPicPr>
          <p:nvPr/>
        </p:nvPicPr>
        <p:blipFill>
          <a:blip r:embed="rId2"/>
          <a:stretch>
            <a:fillRect/>
          </a:stretch>
        </p:blipFill>
        <p:spPr>
          <a:xfrm>
            <a:off x="4959927" y="3593079"/>
            <a:ext cx="4045527" cy="2747550"/>
          </a:xfrm>
          <a:prstGeom prst="rect">
            <a:avLst/>
          </a:prstGeom>
        </p:spPr>
      </p:pic>
      <p:sp>
        <p:nvSpPr>
          <p:cNvPr id="9"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2147417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1DF300-3C61-EF06-F34E-B8433C6F29A0}"/>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Nos comunicamos porque queremos transmitir un mensaje. </a:t>
            </a:r>
            <a:endParaRPr lang="es-ES" dirty="0"/>
          </a:p>
          <a:p>
            <a:pPr marL="0" indent="0">
              <a:buNone/>
            </a:pPr>
            <a:r>
              <a:rPr lang="es-ES" dirty="0">
                <a:latin typeface="Avenir Book"/>
              </a:rPr>
              <a:t>La comunicación es más que solo la expresión de ideas o sentimientos, es la elaboración de uno o más mensajes por medio de un proceso donde intervienen diferentes elementos que hacen más complejo el concepto, de aquí surgen los diferentes estudios y teorías que la definen como una ciencia.</a:t>
            </a:r>
            <a:endParaRPr lang="es-ES"/>
          </a:p>
          <a:p>
            <a:endParaRPr lang="es-ES" dirty="0"/>
          </a:p>
        </p:txBody>
      </p:sp>
      <p:sp>
        <p:nvSpPr>
          <p:cNvPr id="7" name="Título 1">
            <a:extLst>
              <a:ext uri="{FF2B5EF4-FFF2-40B4-BE49-F238E27FC236}">
                <a16:creationId xmlns:a16="http://schemas.microsoft.com/office/drawing/2014/main" id="{5816D5B0-A7C5-2277-7116-21F0A06B6AD9}"/>
              </a:ext>
            </a:extLst>
          </p:cNvPr>
          <p:cNvSpPr>
            <a:spLocks noGrp="1"/>
          </p:cNvSpPr>
          <p:nvPr>
            <p:ph type="title"/>
          </p:nvPr>
        </p:nvSpPr>
        <p:spPr>
          <a:xfrm>
            <a:off x="2812210" y="583517"/>
            <a:ext cx="9135375" cy="1325563"/>
          </a:xfrm>
        </p:spPr>
        <p:txBody>
          <a:bodyPr/>
          <a:lstStyle/>
          <a:p>
            <a:r>
              <a:rPr lang="es-ES" dirty="0">
                <a:latin typeface="Avenir Book"/>
              </a:rPr>
              <a:t>¿Por qué transmitimos un mensaje? </a:t>
            </a:r>
            <a:endParaRPr lang="es-ES" dirty="0"/>
          </a:p>
        </p:txBody>
      </p:sp>
    </p:spTree>
    <p:extLst>
      <p:ext uri="{BB962C8B-B14F-4D97-AF65-F5344CB8AC3E}">
        <p14:creationId xmlns:p14="http://schemas.microsoft.com/office/powerpoint/2010/main" val="93194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EE280A-601F-EBB7-A06D-7C97B4A04DC5}"/>
              </a:ext>
            </a:extLst>
          </p:cNvPr>
          <p:cNvSpPr>
            <a:spLocks noGrp="1"/>
          </p:cNvSpPr>
          <p:nvPr>
            <p:ph idx="1"/>
          </p:nvPr>
        </p:nvSpPr>
        <p:spPr>
          <a:xfrm>
            <a:off x="2839919" y="703735"/>
            <a:ext cx="9135375" cy="901228"/>
          </a:xfrm>
        </p:spPr>
        <p:txBody>
          <a:bodyPr vert="horz" lIns="91440" tIns="45720" rIns="91440" bIns="45720" rtlCol="0" anchor="t">
            <a:normAutofit/>
          </a:bodyPr>
          <a:lstStyle/>
          <a:p>
            <a:pPr marL="0" indent="0">
              <a:buNone/>
            </a:pPr>
            <a:r>
              <a:rPr lang="es-ES" dirty="0">
                <a:latin typeface="Avenir Book"/>
              </a:rPr>
              <a:t>En los siguientes videos se da una explicación breve de lo que vimos anteriormente.</a:t>
            </a:r>
            <a:endParaRPr lang="es-ES" dirty="0"/>
          </a:p>
          <a:p>
            <a:endParaRPr lang="es-ES" dirty="0"/>
          </a:p>
          <a:p>
            <a:endParaRPr lang="es-ES" dirty="0"/>
          </a:p>
        </p:txBody>
      </p:sp>
      <p:pic>
        <p:nvPicPr>
          <p:cNvPr id="4" name="Elementos multimedia en línea 3" title="CAP1.FUNDAMENTOS DE LA COMUNICACIÓN DIGITAL">
            <a:hlinkClick r:id="" action="ppaction://media"/>
            <a:extLst>
              <a:ext uri="{FF2B5EF4-FFF2-40B4-BE49-F238E27FC236}">
                <a16:creationId xmlns:a16="http://schemas.microsoft.com/office/drawing/2014/main" id="{A544B29E-EC9D-6D05-949F-E037BD0B4AD0}"/>
              </a:ext>
            </a:extLst>
          </p:cNvPr>
          <p:cNvPicPr>
            <a:picLocks noRot="1" noChangeAspect="1"/>
          </p:cNvPicPr>
          <p:nvPr>
            <a:videoFile r:link="rId1"/>
          </p:nvPr>
        </p:nvPicPr>
        <p:blipFill>
          <a:blip r:embed="rId3"/>
          <a:stretch>
            <a:fillRect/>
          </a:stretch>
        </p:blipFill>
        <p:spPr>
          <a:xfrm>
            <a:off x="3232727" y="1824759"/>
            <a:ext cx="7943272" cy="4455389"/>
          </a:xfrm>
          <a:prstGeom prst="rect">
            <a:avLst/>
          </a:prstGeom>
        </p:spPr>
      </p:pic>
    </p:spTree>
    <p:extLst>
      <p:ext uri="{BB962C8B-B14F-4D97-AF65-F5344CB8AC3E}">
        <p14:creationId xmlns:p14="http://schemas.microsoft.com/office/powerpoint/2010/main" val="417440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48183B8A-6693-043D-057B-6E27BF6D68A5}"/>
              </a:ext>
            </a:extLst>
          </p:cNvPr>
          <p:cNvSpPr>
            <a:spLocks noGrp="1"/>
          </p:cNvSpPr>
          <p:nvPr>
            <p:ph idx="1"/>
          </p:nvPr>
        </p:nvSpPr>
        <p:spPr>
          <a:xfrm>
            <a:off x="2839919" y="703735"/>
            <a:ext cx="9135375" cy="901228"/>
          </a:xfrm>
        </p:spPr>
        <p:txBody>
          <a:bodyPr vert="horz" lIns="91440" tIns="45720" rIns="91440" bIns="45720" rtlCol="0" anchor="t">
            <a:normAutofit/>
          </a:bodyPr>
          <a:lstStyle/>
          <a:p>
            <a:pPr marL="0" indent="0">
              <a:buNone/>
            </a:pPr>
            <a:r>
              <a:rPr lang="es-ES" dirty="0">
                <a:latin typeface="Avenir Book"/>
              </a:rPr>
              <a:t>En los siguientes videos se da una explicación breve de lo que vimos anteriormente.</a:t>
            </a:r>
            <a:endParaRPr lang="es-ES" dirty="0"/>
          </a:p>
          <a:p>
            <a:endParaRPr lang="es-ES" dirty="0"/>
          </a:p>
          <a:p>
            <a:endParaRPr lang="es-ES" dirty="0"/>
          </a:p>
        </p:txBody>
      </p:sp>
      <p:pic>
        <p:nvPicPr>
          <p:cNvPr id="6" name="Elementos multimedia en línea 5" title="CAP 2 . FUNDAMENTOS DE LA COMUNICACIÓN DIGITAL">
            <a:hlinkClick r:id="" action="ppaction://media"/>
            <a:extLst>
              <a:ext uri="{FF2B5EF4-FFF2-40B4-BE49-F238E27FC236}">
                <a16:creationId xmlns:a16="http://schemas.microsoft.com/office/drawing/2014/main" id="{17A64B50-8BCD-9AF9-5223-2AAD219F032D}"/>
              </a:ext>
            </a:extLst>
          </p:cNvPr>
          <p:cNvPicPr>
            <a:picLocks noRot="1" noChangeAspect="1"/>
          </p:cNvPicPr>
          <p:nvPr>
            <a:videoFile r:link="rId1"/>
          </p:nvPr>
        </p:nvPicPr>
        <p:blipFill>
          <a:blip r:embed="rId3"/>
          <a:stretch>
            <a:fillRect/>
          </a:stretch>
        </p:blipFill>
        <p:spPr>
          <a:xfrm>
            <a:off x="3232726" y="1824759"/>
            <a:ext cx="7957127" cy="4455390"/>
          </a:xfrm>
          <a:prstGeom prst="rect">
            <a:avLst/>
          </a:prstGeom>
        </p:spPr>
      </p:pic>
    </p:spTree>
    <p:extLst>
      <p:ext uri="{BB962C8B-B14F-4D97-AF65-F5344CB8AC3E}">
        <p14:creationId xmlns:p14="http://schemas.microsoft.com/office/powerpoint/2010/main" val="251341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77C7270-3FFE-A671-705A-688E30C5B5C3}"/>
              </a:ext>
            </a:extLst>
          </p:cNvPr>
          <p:cNvSpPr>
            <a:spLocks noGrp="1"/>
          </p:cNvSpPr>
          <p:nvPr>
            <p:ph idx="1"/>
          </p:nvPr>
        </p:nvSpPr>
        <p:spPr>
          <a:xfrm>
            <a:off x="2812210" y="2116899"/>
            <a:ext cx="9135375" cy="1860329"/>
          </a:xfrm>
        </p:spPr>
        <p:txBody>
          <a:bodyPr vert="horz" lIns="91440" tIns="45720" rIns="91440" bIns="45720" rtlCol="0" anchor="t">
            <a:normAutofit/>
          </a:bodyPr>
          <a:lstStyle/>
          <a:p>
            <a:pPr marL="0" indent="0">
              <a:buNone/>
            </a:pPr>
            <a:r>
              <a:rPr lang="es-ES" dirty="0">
                <a:latin typeface="Avenir Book"/>
              </a:rPr>
              <a:t>La comunicación digital consiste en el intercambio de mensajes multimedia y </a:t>
            </a:r>
            <a:r>
              <a:rPr lang="es-ES" dirty="0" err="1">
                <a:latin typeface="Avenir Book"/>
              </a:rPr>
              <a:t>transmedia</a:t>
            </a:r>
            <a:r>
              <a:rPr lang="es-ES" dirty="0">
                <a:latin typeface="Avenir Book"/>
              </a:rPr>
              <a:t>, en otras palabras, mensajes bajo diferentes formatos digitales como videos, imágenes, textos y fotografías, transmitidos en diferentes canales digitales que forman parte de las diferentes plataformas de la Social Media.</a:t>
            </a:r>
            <a:endParaRPr lang="es-ES" dirty="0"/>
          </a:p>
          <a:p>
            <a:endParaRPr lang="es-ES" dirty="0"/>
          </a:p>
        </p:txBody>
      </p:sp>
      <p:sp>
        <p:nvSpPr>
          <p:cNvPr id="10" name="Título 1">
            <a:extLst>
              <a:ext uri="{FF2B5EF4-FFF2-40B4-BE49-F238E27FC236}">
                <a16:creationId xmlns:a16="http://schemas.microsoft.com/office/drawing/2014/main" id="{DDEB1772-08AC-3CAC-8565-7292861B61DB}"/>
              </a:ext>
            </a:extLst>
          </p:cNvPr>
          <p:cNvSpPr>
            <a:spLocks noGrp="1"/>
          </p:cNvSpPr>
          <p:nvPr>
            <p:ph type="title"/>
          </p:nvPr>
        </p:nvSpPr>
        <p:spPr>
          <a:xfrm>
            <a:off x="2812210" y="597372"/>
            <a:ext cx="9135375" cy="1325563"/>
          </a:xfrm>
        </p:spPr>
        <p:txBody>
          <a:bodyPr/>
          <a:lstStyle/>
          <a:p>
            <a:r>
              <a:rPr lang="es-ES" dirty="0">
                <a:latin typeface="Avenir Book"/>
              </a:rPr>
              <a:t>Concepto de la comunicación digital</a:t>
            </a:r>
            <a:endParaRPr lang="es-ES" dirty="0"/>
          </a:p>
        </p:txBody>
      </p:sp>
      <p:pic>
        <p:nvPicPr>
          <p:cNvPr id="11" name="Imagen 11" descr="Diagrama&#10;&#10;Descripción generada automáticamente">
            <a:extLst>
              <a:ext uri="{FF2B5EF4-FFF2-40B4-BE49-F238E27FC236}">
                <a16:creationId xmlns:a16="http://schemas.microsoft.com/office/drawing/2014/main" id="{93BC0973-2B72-C1A3-68D8-7C7BE9BC8FBD}"/>
              </a:ext>
            </a:extLst>
          </p:cNvPr>
          <p:cNvPicPr>
            <a:picLocks noChangeAspect="1"/>
          </p:cNvPicPr>
          <p:nvPr/>
        </p:nvPicPr>
        <p:blipFill>
          <a:blip r:embed="rId2"/>
          <a:stretch>
            <a:fillRect/>
          </a:stretch>
        </p:blipFill>
        <p:spPr>
          <a:xfrm>
            <a:off x="4932218" y="3610900"/>
            <a:ext cx="4890654" cy="3002853"/>
          </a:xfrm>
          <a:prstGeom prst="rect">
            <a:avLst/>
          </a:prstGeom>
        </p:spPr>
      </p:pic>
      <p:sp>
        <p:nvSpPr>
          <p:cNvPr id="12"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373254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712A35-69A6-0A07-B857-CE841D925E1B}"/>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Actualmente la comunicación "ocurre en un contexto multinivel y multicanal. Esto se refiere a la factibilidad de comunicarse por diferentes vías al mismo tiempo y enviar diversos significados en un mismo mensaje. Las reglas son distintas, las audiencias no necesariamente definidas como tradicionalmente se consideraban. Las tecnologías disponibles y la evolución del tipo de mensajes han creado nuevas reglas" así lo define Luis </a:t>
            </a:r>
            <a:r>
              <a:rPr lang="es-ES" dirty="0" err="1">
                <a:latin typeface="Avenir Book"/>
              </a:rPr>
              <a:t>Assardo</a:t>
            </a:r>
            <a:r>
              <a:rPr lang="es-ES" dirty="0">
                <a:latin typeface="Avenir Book"/>
              </a:rPr>
              <a:t>, periodista, investigador y consultor de proyectos de comunicación.</a:t>
            </a:r>
          </a:p>
        </p:txBody>
      </p:sp>
      <p:sp>
        <p:nvSpPr>
          <p:cNvPr id="9" name="Título 1">
            <a:extLst>
              <a:ext uri="{FF2B5EF4-FFF2-40B4-BE49-F238E27FC236}">
                <a16:creationId xmlns:a16="http://schemas.microsoft.com/office/drawing/2014/main" id="{871C40EE-6D73-ED72-A082-67957FE41800}"/>
              </a:ext>
            </a:extLst>
          </p:cNvPr>
          <p:cNvSpPr>
            <a:spLocks noGrp="1"/>
          </p:cNvSpPr>
          <p:nvPr>
            <p:ph type="title"/>
          </p:nvPr>
        </p:nvSpPr>
        <p:spPr>
          <a:xfrm>
            <a:off x="2812210" y="597372"/>
            <a:ext cx="9135375" cy="1325563"/>
          </a:xfrm>
        </p:spPr>
        <p:txBody>
          <a:bodyPr/>
          <a:lstStyle/>
          <a:p>
            <a:r>
              <a:rPr lang="es-ES" dirty="0">
                <a:latin typeface="Avenir Book"/>
              </a:rPr>
              <a:t>Concepto de la comunicación digital</a:t>
            </a:r>
            <a:endParaRPr lang="es-ES" dirty="0"/>
          </a:p>
        </p:txBody>
      </p:sp>
      <p:pic>
        <p:nvPicPr>
          <p:cNvPr id="10" name="Imagen 10">
            <a:extLst>
              <a:ext uri="{FF2B5EF4-FFF2-40B4-BE49-F238E27FC236}">
                <a16:creationId xmlns:a16="http://schemas.microsoft.com/office/drawing/2014/main" id="{64379588-3656-1E42-37BA-616D166829EC}"/>
              </a:ext>
            </a:extLst>
          </p:cNvPr>
          <p:cNvPicPr>
            <a:picLocks noChangeAspect="1"/>
          </p:cNvPicPr>
          <p:nvPr/>
        </p:nvPicPr>
        <p:blipFill>
          <a:blip r:embed="rId2"/>
          <a:stretch>
            <a:fillRect/>
          </a:stretch>
        </p:blipFill>
        <p:spPr>
          <a:xfrm>
            <a:off x="6705599" y="4329191"/>
            <a:ext cx="3546764" cy="2189726"/>
          </a:xfrm>
          <a:prstGeom prst="rect">
            <a:avLst/>
          </a:prstGeom>
        </p:spPr>
      </p:pic>
      <p:sp>
        <p:nvSpPr>
          <p:cNvPr id="11"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237216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47D4D-347D-C5FD-E8C6-D5BF45DDC9A7}"/>
              </a:ext>
            </a:extLst>
          </p:cNvPr>
          <p:cNvSpPr>
            <a:spLocks noGrp="1"/>
          </p:cNvSpPr>
          <p:nvPr>
            <p:ph type="title"/>
          </p:nvPr>
        </p:nvSpPr>
        <p:spPr>
          <a:xfrm>
            <a:off x="2812210" y="597372"/>
            <a:ext cx="9135375" cy="1325563"/>
          </a:xfrm>
        </p:spPr>
        <p:txBody>
          <a:bodyPr/>
          <a:lstStyle/>
          <a:p>
            <a:r>
              <a:rPr lang="es-ES" dirty="0">
                <a:latin typeface="Avenir Book"/>
              </a:rPr>
              <a:t>Introducción sobre la comunicación</a:t>
            </a:r>
            <a:endParaRPr lang="es-ES" dirty="0"/>
          </a:p>
        </p:txBody>
      </p:sp>
      <p:sp>
        <p:nvSpPr>
          <p:cNvPr id="3" name="Marcador de contenido 2">
            <a:extLst>
              <a:ext uri="{FF2B5EF4-FFF2-40B4-BE49-F238E27FC236}">
                <a16:creationId xmlns:a16="http://schemas.microsoft.com/office/drawing/2014/main" id="{EBCCF179-E3A9-3DCD-187D-A9EC3CA391D6}"/>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Según se va desarrollando la historia del hombre la comunicación evoluciona e incide directamente en las diferentes culturas, según los lugares y sus condiciones de vida. </a:t>
            </a:r>
            <a:endParaRPr lang="es-ES" dirty="0"/>
          </a:p>
          <a:p>
            <a:pPr marL="0" indent="0">
              <a:buNone/>
            </a:pPr>
            <a:endParaRPr lang="es-ES" dirty="0">
              <a:latin typeface="Avenir Book"/>
            </a:endParaRPr>
          </a:p>
          <a:p>
            <a:pPr marL="0" indent="0">
              <a:buNone/>
            </a:pPr>
            <a:r>
              <a:rPr lang="es-ES" dirty="0">
                <a:latin typeface="Avenir Book"/>
              </a:rPr>
              <a:t>Hoy en día la comunicación es un proceso muy complejo debido a los acontecimientos tecnológicos, sociales y culturales en los que vivimos. </a:t>
            </a:r>
          </a:p>
          <a:p>
            <a:pPr marL="0" indent="0">
              <a:buNone/>
            </a:pPr>
            <a:endParaRPr lang="es-ES" dirty="0">
              <a:latin typeface="Avenir Book"/>
            </a:endParaRPr>
          </a:p>
          <a:p>
            <a:pPr marL="0" indent="0">
              <a:buNone/>
            </a:pPr>
            <a:r>
              <a:rPr lang="es-ES" dirty="0">
                <a:latin typeface="Avenir Book"/>
              </a:rPr>
              <a:t>McLuhan desarrolló su noción fundamental de que los medios de comunicación son extensiones tecnológicas de los sentidos. Por esta razón los científicos, sociólogos, antropólogos e historiadores han definido el concepto de las Ciencias de la Comunicación y se han realizado innumerables estudios y teorías.</a:t>
            </a:r>
          </a:p>
          <a:p>
            <a:endParaRPr lang="es-ES" dirty="0"/>
          </a:p>
        </p:txBody>
      </p:sp>
    </p:spTree>
    <p:extLst>
      <p:ext uri="{BB962C8B-B14F-4D97-AF65-F5344CB8AC3E}">
        <p14:creationId xmlns:p14="http://schemas.microsoft.com/office/powerpoint/2010/main" val="304085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09CB46-B512-2A3B-058C-589FDAD9B2CF}"/>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La comunicación es un proceso donde intervienen dos entes pensantes (receptor y emisor) y que pueden contener uno o más sujetos que interactúan con el fin de enviar un mensaje buscando un resultado final. </a:t>
            </a:r>
            <a:endParaRPr lang="es-ES" dirty="0"/>
          </a:p>
          <a:p>
            <a:pPr marL="0" indent="0">
              <a:buNone/>
            </a:pPr>
            <a:endParaRPr lang="es-ES" dirty="0">
              <a:latin typeface="Avenir Book"/>
            </a:endParaRPr>
          </a:p>
          <a:p>
            <a:pPr marL="0" indent="0">
              <a:buNone/>
            </a:pPr>
            <a:r>
              <a:rPr lang="es-ES" dirty="0">
                <a:latin typeface="Avenir Book"/>
              </a:rPr>
              <a:t>Ejemplo:</a:t>
            </a:r>
            <a:endParaRPr lang="es-ES"/>
          </a:p>
          <a:p>
            <a:pPr marL="0" indent="0">
              <a:buNone/>
            </a:pPr>
            <a:r>
              <a:rPr lang="es-ES" dirty="0">
                <a:latin typeface="Avenir Book"/>
              </a:rPr>
              <a:t>Emisor: un medio de comunicación (conformado por equipo de periodistas.</a:t>
            </a:r>
          </a:p>
          <a:p>
            <a:pPr marL="0" indent="0">
              <a:buNone/>
            </a:pPr>
            <a:r>
              <a:rPr lang="es-ES" dirty="0">
                <a:latin typeface="Avenir Book"/>
              </a:rPr>
              <a:t>Receptor: una audiencia de cientos de personas de una comunidad.</a:t>
            </a:r>
          </a:p>
          <a:p>
            <a:endParaRPr lang="es-ES" dirty="0"/>
          </a:p>
        </p:txBody>
      </p:sp>
      <p:sp>
        <p:nvSpPr>
          <p:cNvPr id="9" name="Título 1">
            <a:extLst>
              <a:ext uri="{FF2B5EF4-FFF2-40B4-BE49-F238E27FC236}">
                <a16:creationId xmlns:a16="http://schemas.microsoft.com/office/drawing/2014/main" id="{AA45FE6D-A94C-3D43-82B3-0A1EBEB9EFD7}"/>
              </a:ext>
            </a:extLst>
          </p:cNvPr>
          <p:cNvSpPr>
            <a:spLocks noGrp="1"/>
          </p:cNvSpPr>
          <p:nvPr>
            <p:ph type="title"/>
          </p:nvPr>
        </p:nvSpPr>
        <p:spPr>
          <a:xfrm>
            <a:off x="2812210" y="575675"/>
            <a:ext cx="9135375" cy="1325563"/>
          </a:xfrm>
        </p:spPr>
        <p:txBody>
          <a:bodyPr/>
          <a:lstStyle/>
          <a:p>
            <a:r>
              <a:rPr lang="es-ES" dirty="0"/>
              <a:t>Antecedes: ¿Qué es la comunicación?</a:t>
            </a:r>
          </a:p>
        </p:txBody>
      </p:sp>
    </p:spTree>
    <p:extLst>
      <p:ext uri="{BB962C8B-B14F-4D97-AF65-F5344CB8AC3E}">
        <p14:creationId xmlns:p14="http://schemas.microsoft.com/office/powerpoint/2010/main" val="252183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EC449-5412-99FE-DBE2-593DE663C6D2}"/>
              </a:ext>
            </a:extLst>
          </p:cNvPr>
          <p:cNvSpPr>
            <a:spLocks noGrp="1"/>
          </p:cNvSpPr>
          <p:nvPr>
            <p:ph type="title"/>
          </p:nvPr>
        </p:nvSpPr>
        <p:spPr>
          <a:xfrm>
            <a:off x="2812210" y="575675"/>
            <a:ext cx="9135375" cy="1325563"/>
          </a:xfrm>
        </p:spPr>
        <p:txBody>
          <a:bodyPr/>
          <a:lstStyle/>
          <a:p>
            <a:r>
              <a:rPr lang="es-ES" dirty="0"/>
              <a:t>Antecedes: ¿Qué es la comunicación?</a:t>
            </a:r>
          </a:p>
        </p:txBody>
      </p:sp>
      <p:sp>
        <p:nvSpPr>
          <p:cNvPr id="3" name="Marcador de contenido 2">
            <a:extLst>
              <a:ext uri="{FF2B5EF4-FFF2-40B4-BE49-F238E27FC236}">
                <a16:creationId xmlns:a16="http://schemas.microsoft.com/office/drawing/2014/main" id="{2980D16E-0B06-2083-0EC6-5BC23E8A00E7}"/>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En primera instancia, las personas se comunican para informar, sin embargo, buscan también modificar el comportamiento del receptor con esa información o mensaje que están transmitiendo.</a:t>
            </a:r>
            <a:endParaRPr lang="es-ES" dirty="0"/>
          </a:p>
          <a:p>
            <a:endParaRPr lang="es-ES" dirty="0"/>
          </a:p>
          <a:p>
            <a:pPr marL="0" indent="0">
              <a:buNone/>
            </a:pPr>
            <a:r>
              <a:rPr lang="es-ES" dirty="0">
                <a:latin typeface="Avenir Book"/>
              </a:rPr>
              <a:t>Por medio de la comunicación se le informa al receptor, generándole </a:t>
            </a:r>
            <a:r>
              <a:rPr lang="es-ES" b="1" dirty="0">
                <a:latin typeface="Avenir Book"/>
              </a:rPr>
              <a:t>OPINIÓN</a:t>
            </a:r>
            <a:r>
              <a:rPr lang="es-ES" dirty="0">
                <a:latin typeface="Avenir Book"/>
              </a:rPr>
              <a:t> y su opinión le impulsa al </a:t>
            </a:r>
            <a:r>
              <a:rPr lang="es-ES" b="1" dirty="0">
                <a:latin typeface="Avenir Book"/>
              </a:rPr>
              <a:t>COMPORTAMIENTO.</a:t>
            </a:r>
          </a:p>
        </p:txBody>
      </p:sp>
    </p:spTree>
    <p:extLst>
      <p:ext uri="{BB962C8B-B14F-4D97-AF65-F5344CB8AC3E}">
        <p14:creationId xmlns:p14="http://schemas.microsoft.com/office/powerpoint/2010/main" val="283418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73AA6-8F49-5C50-54D6-6B251EB88444}"/>
              </a:ext>
            </a:extLst>
          </p:cNvPr>
          <p:cNvSpPr>
            <a:spLocks noGrp="1"/>
          </p:cNvSpPr>
          <p:nvPr>
            <p:ph type="title"/>
          </p:nvPr>
        </p:nvSpPr>
        <p:spPr/>
        <p:txBody>
          <a:bodyPr/>
          <a:lstStyle/>
          <a:p>
            <a:r>
              <a:rPr lang="es-ES" dirty="0">
                <a:latin typeface="Avenir Book"/>
              </a:rPr>
              <a:t>Antecedes: ¿Qué es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4201244F-6209-C1A8-9E30-9B0025EBF660}"/>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"Las palabras son ambiguas, la mejor forma de estudiarlas no es mediante su contenido (significado de diccionario), sino por sus efectos en determinado contexto, que muy a menudo es subliminal" Marshall McLuhan</a:t>
            </a:r>
            <a:endParaRPr lang="es-ES" dirty="0"/>
          </a:p>
          <a:p>
            <a:endParaRPr lang="es-ES" dirty="0"/>
          </a:p>
          <a:p>
            <a:endParaRPr lang="es-ES" dirty="0"/>
          </a:p>
        </p:txBody>
      </p:sp>
      <p:pic>
        <p:nvPicPr>
          <p:cNvPr id="4" name="Imagen 4" descr="Interfaz de usuario gráfica, Sitio web&#10;&#10;Descripción generada automáticamente">
            <a:extLst>
              <a:ext uri="{FF2B5EF4-FFF2-40B4-BE49-F238E27FC236}">
                <a16:creationId xmlns:a16="http://schemas.microsoft.com/office/drawing/2014/main" id="{CAFD448D-925A-82F0-0446-2F1B2070DE63}"/>
              </a:ext>
            </a:extLst>
          </p:cNvPr>
          <p:cNvPicPr>
            <a:picLocks noChangeAspect="1"/>
          </p:cNvPicPr>
          <p:nvPr/>
        </p:nvPicPr>
        <p:blipFill>
          <a:blip r:embed="rId2"/>
          <a:stretch>
            <a:fillRect/>
          </a:stretch>
        </p:blipFill>
        <p:spPr>
          <a:xfrm>
            <a:off x="4225636" y="3643702"/>
            <a:ext cx="5735781" cy="2577032"/>
          </a:xfrm>
          <a:prstGeom prst="rect">
            <a:avLst/>
          </a:prstGeom>
        </p:spPr>
      </p:pic>
      <p:sp>
        <p:nvSpPr>
          <p:cNvPr id="5"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333615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BCF8E-1EA5-A446-9339-8CE2C026E387}"/>
              </a:ext>
            </a:extLst>
          </p:cNvPr>
          <p:cNvSpPr>
            <a:spLocks noGrp="1"/>
          </p:cNvSpPr>
          <p:nvPr>
            <p:ph type="title"/>
          </p:nvPr>
        </p:nvSpPr>
        <p:spPr/>
        <p:txBody>
          <a:bodyPr/>
          <a:lstStyle/>
          <a:p>
            <a:r>
              <a:rPr lang="es-ES" dirty="0">
                <a:latin typeface="Avenir Book"/>
              </a:rPr>
              <a:t>Antecedes: ¿Qué es la comunicación?</a:t>
            </a:r>
            <a:endParaRPr lang="es-ES" b="0" dirty="0">
              <a:latin typeface="Avenir Book"/>
            </a:endParaRPr>
          </a:p>
          <a:p>
            <a:endParaRPr lang="es-ES" dirty="0"/>
          </a:p>
        </p:txBody>
      </p:sp>
      <p:sp>
        <p:nvSpPr>
          <p:cNvPr id="3" name="Marcador de contenido 2">
            <a:extLst>
              <a:ext uri="{FF2B5EF4-FFF2-40B4-BE49-F238E27FC236}">
                <a16:creationId xmlns:a16="http://schemas.microsoft.com/office/drawing/2014/main" id="{A665F8DC-F0A4-600B-5EEF-534F15778B6F}"/>
              </a:ext>
            </a:extLst>
          </p:cNvPr>
          <p:cNvSpPr>
            <a:spLocks noGrp="1"/>
          </p:cNvSpPr>
          <p:nvPr>
            <p:ph idx="1"/>
          </p:nvPr>
        </p:nvSpPr>
        <p:spPr/>
        <p:txBody>
          <a:bodyPr vert="horz" lIns="91440" tIns="45720" rIns="91440" bIns="45720" rtlCol="0" anchor="t">
            <a:normAutofit/>
          </a:bodyPr>
          <a:lstStyle/>
          <a:p>
            <a:pPr marL="0" indent="0">
              <a:buNone/>
            </a:pPr>
            <a:r>
              <a:rPr lang="es-ES" dirty="0">
                <a:latin typeface="Avenir Book"/>
              </a:rPr>
              <a:t>En el proceso de comunicación intervienen una serie de variables que tienen que ver directamente con la calidad de dicha comunicación; sin estos elementos el proceso no existe. Todos ellos conforman lo que se conoce como el Círculo de la Comunicación.</a:t>
            </a:r>
            <a:endParaRPr lang="es-ES"/>
          </a:p>
          <a:p>
            <a:endParaRPr lang="es-ES" dirty="0"/>
          </a:p>
        </p:txBody>
      </p:sp>
      <p:pic>
        <p:nvPicPr>
          <p:cNvPr id="4" name="Imagen 4">
            <a:extLst>
              <a:ext uri="{FF2B5EF4-FFF2-40B4-BE49-F238E27FC236}">
                <a16:creationId xmlns:a16="http://schemas.microsoft.com/office/drawing/2014/main" id="{108C6295-61AE-D2BF-398A-7699311CEFDA}"/>
              </a:ext>
            </a:extLst>
          </p:cNvPr>
          <p:cNvPicPr>
            <a:picLocks noChangeAspect="1"/>
          </p:cNvPicPr>
          <p:nvPr/>
        </p:nvPicPr>
        <p:blipFill>
          <a:blip r:embed="rId2"/>
          <a:stretch>
            <a:fillRect/>
          </a:stretch>
        </p:blipFill>
        <p:spPr>
          <a:xfrm>
            <a:off x="6580908" y="3233888"/>
            <a:ext cx="4294910" cy="3147280"/>
          </a:xfrm>
          <a:prstGeom prst="rect">
            <a:avLst/>
          </a:prstGeom>
        </p:spPr>
      </p:pic>
      <p:sp>
        <p:nvSpPr>
          <p:cNvPr id="5" name="CuadroTexto 1">
            <a:extLst>
              <a:ext uri="{FF2B5EF4-FFF2-40B4-BE49-F238E27FC236}">
                <a16:creationId xmlns:a16="http://schemas.microsoft.com/office/drawing/2014/main" id="{E29790FF-EE9E-19BC-3DAF-F33698B4577F}"/>
              </a:ext>
            </a:extLst>
          </p:cNvPr>
          <p:cNvSpPr txBox="1"/>
          <p:nvPr/>
        </p:nvSpPr>
        <p:spPr>
          <a:xfrm>
            <a:off x="2988905" y="6321664"/>
            <a:ext cx="183551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a:cs typeface="Calibri"/>
              </a:rPr>
              <a:t>Imágenes de freepek.com</a:t>
            </a:r>
            <a:endParaRPr lang="es-ES" sz="1200" dirty="0"/>
          </a:p>
        </p:txBody>
      </p:sp>
    </p:spTree>
    <p:extLst>
      <p:ext uri="{BB962C8B-B14F-4D97-AF65-F5344CB8AC3E}">
        <p14:creationId xmlns:p14="http://schemas.microsoft.com/office/powerpoint/2010/main" val="3895268848"/>
      </p:ext>
    </p:extLst>
  </p:cSld>
  <p:clrMapOvr>
    <a:masterClrMapping/>
  </p:clrMapOvr>
</p:sld>
</file>

<file path=ppt/theme/theme1.xml><?xml version="1.0" encoding="utf-8"?>
<a:theme xmlns:a="http://schemas.openxmlformats.org/drawingml/2006/main" name="plantilla_fd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rcsm" id="{A34A9D23-ACBD-454C-807F-7D5D1EEBB27D}" vid="{7E48CEFF-7868-4348-8D92-E91EC6187A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86811546181949855DED633DDE8444" ma:contentTypeVersion="14" ma:contentTypeDescription="Create a new document." ma:contentTypeScope="" ma:versionID="9585686e32cd55cada2143680265a9db">
  <xsd:schema xmlns:xsd="http://www.w3.org/2001/XMLSchema" xmlns:xs="http://www.w3.org/2001/XMLSchema" xmlns:p="http://schemas.microsoft.com/office/2006/metadata/properties" xmlns:ns3="b00f458f-305c-4244-b818-a6f5f0be9b38" xmlns:ns4="4e81df6e-721a-4fb5-8779-3e4e0f2df3af" targetNamespace="http://schemas.microsoft.com/office/2006/metadata/properties" ma:root="true" ma:fieldsID="0fbfc44a50a3a4d43b17d643e5ed7eff" ns3:_="" ns4:_="">
    <xsd:import namespace="b00f458f-305c-4244-b818-a6f5f0be9b38"/>
    <xsd:import namespace="4e81df6e-721a-4fb5-8779-3e4e0f2df3af"/>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3:SharedWithDetails" minOccurs="0"/>
                <xsd:element ref="ns3: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f458f-305c-4244-b818-a6f5f0be9b3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81df6e-721a-4fb5-8779-3e4e0f2df3a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78FE2-D15A-4A7A-8F22-7333243BE76C}">
  <ds:schemaRefs>
    <ds:schemaRef ds:uri="http://schemas.microsoft.com/sharepoint/v3/contenttype/forms"/>
  </ds:schemaRefs>
</ds:datastoreItem>
</file>

<file path=customXml/itemProps2.xml><?xml version="1.0" encoding="utf-8"?>
<ds:datastoreItem xmlns:ds="http://schemas.openxmlformats.org/officeDocument/2006/customXml" ds:itemID="{58F16E99-3464-43D3-8069-2C2DC002F1C5}">
  <ds:schemaRefs>
    <ds:schemaRef ds:uri="4e81df6e-721a-4fb5-8779-3e4e0f2df3af"/>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b00f458f-305c-4244-b818-a6f5f0be9b38"/>
    <ds:schemaRef ds:uri="http://www.w3.org/XML/1998/namespace"/>
  </ds:schemaRefs>
</ds:datastoreItem>
</file>

<file path=customXml/itemProps3.xml><?xml version="1.0" encoding="utf-8"?>
<ds:datastoreItem xmlns:ds="http://schemas.openxmlformats.org/officeDocument/2006/customXml" ds:itemID="{4B9A6AAC-87AE-43AF-B4C2-11281A9DD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f458f-305c-4244-b818-a6f5f0be9b38"/>
    <ds:schemaRef ds:uri="4e81df6e-721a-4fb5-8779-3e4e0f2df3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presentacion_rcsm</Template>
  <TotalTime>317</TotalTime>
  <Words>1652</Words>
  <Application>Microsoft Office PowerPoint</Application>
  <PresentationFormat>Panorámica</PresentationFormat>
  <Paragraphs>99</Paragraphs>
  <Slides>25</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Avenir Book</vt:lpstr>
      <vt:lpstr>Calibri</vt:lpstr>
      <vt:lpstr>Calibri Light</vt:lpstr>
      <vt:lpstr>plantilla_fdc</vt:lpstr>
      <vt:lpstr>La comunicación digital</vt:lpstr>
      <vt:lpstr>Presentación de PowerPoint</vt:lpstr>
      <vt:lpstr>Concepto de la comunicación digital</vt:lpstr>
      <vt:lpstr>Concepto de la comunicación digital</vt:lpstr>
      <vt:lpstr>Introducción sobre la comunicación</vt:lpstr>
      <vt:lpstr>Antecedes: ¿Qué es la comunicación?</vt:lpstr>
      <vt:lpstr>Antecedes: ¿Qué es la comunicación?</vt:lpstr>
      <vt:lpstr>Antecedes: ¿Qué es la comunicación? </vt:lpstr>
      <vt:lpstr>Antecedes: ¿Qué es la comunicación? </vt:lpstr>
      <vt:lpstr>Antecedes: ¿Qué es la comunicación? </vt:lpstr>
      <vt:lpstr>El círculo de oro según Simon Sinek</vt:lpstr>
      <vt:lpstr>Dimensiones de la comunicación </vt:lpstr>
      <vt:lpstr>Dimensiones de la comunicación </vt:lpstr>
      <vt:lpstr>Dimensiones de la comunicación </vt:lpstr>
      <vt:lpstr>Dimensiones de la comunicación </vt:lpstr>
      <vt:lpstr>Dimensiones de la comunicación </vt:lpstr>
      <vt:lpstr>Dimensiones de la comunicación </vt:lpstr>
      <vt:lpstr>Formas de la comunicación</vt:lpstr>
      <vt:lpstr>Formas de la comunicación</vt:lpstr>
      <vt:lpstr>Formas de la comunicación</vt:lpstr>
      <vt:lpstr>¿Por qué transmitimos un mensaje? </vt:lpstr>
      <vt:lpstr>Presentación de PowerPoint</vt:lpstr>
      <vt:lpstr>¿Por qué transmitimos un mensaje?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Social Media y su diferencia con las Redes Sociales</dc:title>
  <dc:creator>Gina Garro</dc:creator>
  <cp:lastModifiedBy>Aurora Quesada Naranjo</cp:lastModifiedBy>
  <cp:revision>624</cp:revision>
  <dcterms:created xsi:type="dcterms:W3CDTF">2022-02-24T17:50:55Z</dcterms:created>
  <dcterms:modified xsi:type="dcterms:W3CDTF">2022-10-03T17:03:17Z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0x0101006C86811546181949855DED633DDE8444</vt:lpwstr>
  </property>
</Properties>
</file>