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87D3F4-7834-AB96-C19C-7B6C82BF0B20}" v="466" dt="2022-09-07T15:05:37.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88"/>
    <p:restoredTop sz="96327"/>
  </p:normalViewPr>
  <p:slideViewPr>
    <p:cSldViewPr snapToGrid="0" snapToObjects="1">
      <p:cViewPr varScale="1">
        <p:scale>
          <a:sx n="110" d="100"/>
          <a:sy n="110" d="100"/>
        </p:scale>
        <p:origin x="9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na Garro Cervantes" userId="S::ggarrocervantes@ina.ac.cr::d140dfd0-87e4-4119-9a99-ce4799bc2992" providerId="AD" clId="Web-{7E87D3F4-7834-AB96-C19C-7B6C82BF0B20}"/>
    <pc:docChg chg="addSld delSld modSld">
      <pc:chgData name="Georgina Garro Cervantes" userId="S::ggarrocervantes@ina.ac.cr::d140dfd0-87e4-4119-9a99-ce4799bc2992" providerId="AD" clId="Web-{7E87D3F4-7834-AB96-C19C-7B6C82BF0B20}" dt="2022-09-07T15:05:37.807" v="442"/>
      <pc:docMkLst>
        <pc:docMk/>
      </pc:docMkLst>
      <pc:sldChg chg="addSp modSp">
        <pc:chgData name="Georgina Garro Cervantes" userId="S::ggarrocervantes@ina.ac.cr::d140dfd0-87e4-4119-9a99-ce4799bc2992" providerId="AD" clId="Web-{7E87D3F4-7834-AB96-C19C-7B6C82BF0B20}" dt="2022-09-07T15:05:08.134" v="433"/>
        <pc:sldMkLst>
          <pc:docMk/>
          <pc:sldMk cId="480895152" sldId="257"/>
        </pc:sldMkLst>
        <pc:spChg chg="mod">
          <ac:chgData name="Georgina Garro Cervantes" userId="S::ggarrocervantes@ina.ac.cr::d140dfd0-87e4-4119-9a99-ce4799bc2992" providerId="AD" clId="Web-{7E87D3F4-7834-AB96-C19C-7B6C82BF0B20}" dt="2022-09-07T14:12:42.401" v="1" actId="20577"/>
          <ac:spMkLst>
            <pc:docMk/>
            <pc:sldMk cId="480895152" sldId="257"/>
            <ac:spMk id="3" creationId="{77C77005-DF91-BE25-CF94-53EB2C655A0C}"/>
          </ac:spMkLst>
        </pc:spChg>
        <pc:spChg chg="add">
          <ac:chgData name="Georgina Garro Cervantes" userId="S::ggarrocervantes@ina.ac.cr::d140dfd0-87e4-4119-9a99-ce4799bc2992" providerId="AD" clId="Web-{7E87D3F4-7834-AB96-C19C-7B6C82BF0B20}" dt="2022-09-07T15:05:08.134" v="433"/>
          <ac:spMkLst>
            <pc:docMk/>
            <pc:sldMk cId="480895152" sldId="257"/>
            <ac:spMk id="6" creationId="{60E45D62-052F-1510-0DDE-6CEE3529D934}"/>
          </ac:spMkLst>
        </pc:spChg>
        <pc:picChg chg="add mod">
          <ac:chgData name="Georgina Garro Cervantes" userId="S::ggarrocervantes@ina.ac.cr::d140dfd0-87e4-4119-9a99-ce4799bc2992" providerId="AD" clId="Web-{7E87D3F4-7834-AB96-C19C-7B6C82BF0B20}" dt="2022-09-07T14:49:32.553" v="192" actId="1076"/>
          <ac:picMkLst>
            <pc:docMk/>
            <pc:sldMk cId="480895152" sldId="257"/>
            <ac:picMk id="4" creationId="{9CD7EF2F-9019-A31E-7B8A-552499C1CE55}"/>
          </ac:picMkLst>
        </pc:picChg>
      </pc:sldChg>
      <pc:sldChg chg="addSp modSp">
        <pc:chgData name="Georgina Garro Cervantes" userId="S::ggarrocervantes@ina.ac.cr::d140dfd0-87e4-4119-9a99-ce4799bc2992" providerId="AD" clId="Web-{7E87D3F4-7834-AB96-C19C-7B6C82BF0B20}" dt="2022-09-07T15:05:11.212" v="434"/>
        <pc:sldMkLst>
          <pc:docMk/>
          <pc:sldMk cId="1559730296" sldId="258"/>
        </pc:sldMkLst>
        <pc:spChg chg="mod">
          <ac:chgData name="Georgina Garro Cervantes" userId="S::ggarrocervantes@ina.ac.cr::d140dfd0-87e4-4119-9a99-ce4799bc2992" providerId="AD" clId="Web-{7E87D3F4-7834-AB96-C19C-7B6C82BF0B20}" dt="2022-09-07T14:21:19.052" v="2" actId="20577"/>
          <ac:spMkLst>
            <pc:docMk/>
            <pc:sldMk cId="1559730296" sldId="258"/>
            <ac:spMk id="3" creationId="{C3F9A1C7-A9BA-93E6-F8F4-2579441C8F40}"/>
          </ac:spMkLst>
        </pc:spChg>
        <pc:spChg chg="add">
          <ac:chgData name="Georgina Garro Cervantes" userId="S::ggarrocervantes@ina.ac.cr::d140dfd0-87e4-4119-9a99-ce4799bc2992" providerId="AD" clId="Web-{7E87D3F4-7834-AB96-C19C-7B6C82BF0B20}" dt="2022-09-07T15:05:11.212" v="434"/>
          <ac:spMkLst>
            <pc:docMk/>
            <pc:sldMk cId="1559730296" sldId="258"/>
            <ac:spMk id="4" creationId="{AAAA6644-9E25-8689-C17E-BD35F31EEE92}"/>
          </ac:spMkLst>
        </pc:spChg>
      </pc:sldChg>
      <pc:sldChg chg="addSp delSp modSp">
        <pc:chgData name="Georgina Garro Cervantes" userId="S::ggarrocervantes@ina.ac.cr::d140dfd0-87e4-4119-9a99-ce4799bc2992" providerId="AD" clId="Web-{7E87D3F4-7834-AB96-C19C-7B6C82BF0B20}" dt="2022-09-07T15:05:14.478" v="435"/>
        <pc:sldMkLst>
          <pc:docMk/>
          <pc:sldMk cId="1156686945" sldId="259"/>
        </pc:sldMkLst>
        <pc:spChg chg="del">
          <ac:chgData name="Georgina Garro Cervantes" userId="S::ggarrocervantes@ina.ac.cr::d140dfd0-87e4-4119-9a99-ce4799bc2992" providerId="AD" clId="Web-{7E87D3F4-7834-AB96-C19C-7B6C82BF0B20}" dt="2022-09-07T14:43:24.796" v="149"/>
          <ac:spMkLst>
            <pc:docMk/>
            <pc:sldMk cId="1156686945" sldId="259"/>
            <ac:spMk id="2" creationId="{D4C7BAEF-828F-0E69-B095-F70E53EFD916}"/>
          </ac:spMkLst>
        </pc:spChg>
        <pc:spChg chg="mod">
          <ac:chgData name="Georgina Garro Cervantes" userId="S::ggarrocervantes@ina.ac.cr::d140dfd0-87e4-4119-9a99-ce4799bc2992" providerId="AD" clId="Web-{7E87D3F4-7834-AB96-C19C-7B6C82BF0B20}" dt="2022-09-07T14:45:00.517" v="159" actId="20577"/>
          <ac:spMkLst>
            <pc:docMk/>
            <pc:sldMk cId="1156686945" sldId="259"/>
            <ac:spMk id="3" creationId="{DA7F8967-0D4B-4B24-91D9-C69381387AFC}"/>
          </ac:spMkLst>
        </pc:spChg>
        <pc:spChg chg="add mod">
          <ac:chgData name="Georgina Garro Cervantes" userId="S::ggarrocervantes@ina.ac.cr::d140dfd0-87e4-4119-9a99-ce4799bc2992" providerId="AD" clId="Web-{7E87D3F4-7834-AB96-C19C-7B6C82BF0B20}" dt="2022-09-07T14:45:26.080" v="164" actId="1076"/>
          <ac:spMkLst>
            <pc:docMk/>
            <pc:sldMk cId="1156686945" sldId="259"/>
            <ac:spMk id="5" creationId="{8995814C-6712-13A9-CB7C-A478272D476E}"/>
          </ac:spMkLst>
        </pc:spChg>
        <pc:spChg chg="add">
          <ac:chgData name="Georgina Garro Cervantes" userId="S::ggarrocervantes@ina.ac.cr::d140dfd0-87e4-4119-9a99-ce4799bc2992" providerId="AD" clId="Web-{7E87D3F4-7834-AB96-C19C-7B6C82BF0B20}" dt="2022-09-07T15:05:14.478" v="435"/>
          <ac:spMkLst>
            <pc:docMk/>
            <pc:sldMk cId="1156686945" sldId="259"/>
            <ac:spMk id="7" creationId="{470A503B-4204-E426-298D-48D52C66ACD6}"/>
          </ac:spMkLst>
        </pc:spChg>
        <pc:picChg chg="add mod">
          <ac:chgData name="Georgina Garro Cervantes" userId="S::ggarrocervantes@ina.ac.cr::d140dfd0-87e4-4119-9a99-ce4799bc2992" providerId="AD" clId="Web-{7E87D3F4-7834-AB96-C19C-7B6C82BF0B20}" dt="2022-09-07T14:43:55.813" v="153" actId="1076"/>
          <ac:picMkLst>
            <pc:docMk/>
            <pc:sldMk cId="1156686945" sldId="259"/>
            <ac:picMk id="4" creationId="{B94B1013-D92B-B386-AED1-CC83977D1F9C}"/>
          </ac:picMkLst>
        </pc:picChg>
      </pc:sldChg>
      <pc:sldChg chg="addSp modSp">
        <pc:chgData name="Georgina Garro Cervantes" userId="S::ggarrocervantes@ina.ac.cr::d140dfd0-87e4-4119-9a99-ce4799bc2992" providerId="AD" clId="Web-{7E87D3F4-7834-AB96-C19C-7B6C82BF0B20}" dt="2022-09-07T15:05:17.775" v="436"/>
        <pc:sldMkLst>
          <pc:docMk/>
          <pc:sldMk cId="337243147" sldId="260"/>
        </pc:sldMkLst>
        <pc:spChg chg="mod">
          <ac:chgData name="Georgina Garro Cervantes" userId="S::ggarrocervantes@ina.ac.cr::d140dfd0-87e4-4119-9a99-ce4799bc2992" providerId="AD" clId="Web-{7E87D3F4-7834-AB96-C19C-7B6C82BF0B20}" dt="2022-09-07T14:24:20.024" v="5" actId="20577"/>
          <ac:spMkLst>
            <pc:docMk/>
            <pc:sldMk cId="337243147" sldId="260"/>
            <ac:spMk id="3" creationId="{0CD6A916-5EE8-5C3E-003F-83CC73411BF2}"/>
          </ac:spMkLst>
        </pc:spChg>
        <pc:spChg chg="add">
          <ac:chgData name="Georgina Garro Cervantes" userId="S::ggarrocervantes@ina.ac.cr::d140dfd0-87e4-4119-9a99-ce4799bc2992" providerId="AD" clId="Web-{7E87D3F4-7834-AB96-C19C-7B6C82BF0B20}" dt="2022-09-07T15:05:17.775" v="436"/>
          <ac:spMkLst>
            <pc:docMk/>
            <pc:sldMk cId="337243147" sldId="260"/>
            <ac:spMk id="4" creationId="{1B5A115A-E354-8E80-E07E-3624F96F8137}"/>
          </ac:spMkLst>
        </pc:spChg>
      </pc:sldChg>
      <pc:sldChg chg="addSp delSp modSp">
        <pc:chgData name="Georgina Garro Cervantes" userId="S::ggarrocervantes@ina.ac.cr::d140dfd0-87e4-4119-9a99-ce4799bc2992" providerId="AD" clId="Web-{7E87D3F4-7834-AB96-C19C-7B6C82BF0B20}" dt="2022-09-07T15:05:21.072" v="437"/>
        <pc:sldMkLst>
          <pc:docMk/>
          <pc:sldMk cId="291483562" sldId="261"/>
        </pc:sldMkLst>
        <pc:spChg chg="del">
          <ac:chgData name="Georgina Garro Cervantes" userId="S::ggarrocervantes@ina.ac.cr::d140dfd0-87e4-4119-9a99-ce4799bc2992" providerId="AD" clId="Web-{7E87D3F4-7834-AB96-C19C-7B6C82BF0B20}" dt="2022-09-07T14:46:04.659" v="165"/>
          <ac:spMkLst>
            <pc:docMk/>
            <pc:sldMk cId="291483562" sldId="261"/>
            <ac:spMk id="2" creationId="{9E95B7FC-639A-E06D-8D16-C96549765503}"/>
          </ac:spMkLst>
        </pc:spChg>
        <pc:spChg chg="mod">
          <ac:chgData name="Georgina Garro Cervantes" userId="S::ggarrocervantes@ina.ac.cr::d140dfd0-87e4-4119-9a99-ce4799bc2992" providerId="AD" clId="Web-{7E87D3F4-7834-AB96-C19C-7B6C82BF0B20}" dt="2022-09-07T14:46:08.675" v="166" actId="1076"/>
          <ac:spMkLst>
            <pc:docMk/>
            <pc:sldMk cId="291483562" sldId="261"/>
            <ac:spMk id="3" creationId="{55FA617F-D311-A2EF-3DAB-F4D8831285DC}"/>
          </ac:spMkLst>
        </pc:spChg>
        <pc:spChg chg="add">
          <ac:chgData name="Georgina Garro Cervantes" userId="S::ggarrocervantes@ina.ac.cr::d140dfd0-87e4-4119-9a99-ce4799bc2992" providerId="AD" clId="Web-{7E87D3F4-7834-AB96-C19C-7B6C82BF0B20}" dt="2022-09-07T15:05:21.072" v="437"/>
          <ac:spMkLst>
            <pc:docMk/>
            <pc:sldMk cId="291483562" sldId="261"/>
            <ac:spMk id="6" creationId="{EA14ADB1-D114-AA45-8C51-479172AFC4D2}"/>
          </ac:spMkLst>
        </pc:spChg>
        <pc:picChg chg="mod">
          <ac:chgData name="Georgina Garro Cervantes" userId="S::ggarrocervantes@ina.ac.cr::d140dfd0-87e4-4119-9a99-ce4799bc2992" providerId="AD" clId="Web-{7E87D3F4-7834-AB96-C19C-7B6C82BF0B20}" dt="2022-09-07T14:46:14.956" v="168" actId="14100"/>
          <ac:picMkLst>
            <pc:docMk/>
            <pc:sldMk cId="291483562" sldId="261"/>
            <ac:picMk id="4" creationId="{2EED25A2-2EA7-2999-9F9F-57BE884815C4}"/>
          </ac:picMkLst>
        </pc:picChg>
      </pc:sldChg>
      <pc:sldChg chg="addSp delSp modSp">
        <pc:chgData name="Georgina Garro Cervantes" userId="S::ggarrocervantes@ina.ac.cr::d140dfd0-87e4-4119-9a99-ce4799bc2992" providerId="AD" clId="Web-{7E87D3F4-7834-AB96-C19C-7B6C82BF0B20}" dt="2022-09-07T14:46:49.160" v="176" actId="20577"/>
        <pc:sldMkLst>
          <pc:docMk/>
          <pc:sldMk cId="552256126" sldId="262"/>
        </pc:sldMkLst>
        <pc:spChg chg="add del mod">
          <ac:chgData name="Georgina Garro Cervantes" userId="S::ggarrocervantes@ina.ac.cr::d140dfd0-87e4-4119-9a99-ce4799bc2992" providerId="AD" clId="Web-{7E87D3F4-7834-AB96-C19C-7B6C82BF0B20}" dt="2022-09-07T14:46:49.160" v="176" actId="20577"/>
          <ac:spMkLst>
            <pc:docMk/>
            <pc:sldMk cId="552256126" sldId="262"/>
            <ac:spMk id="2" creationId="{7E6A5529-4020-3F77-3200-6013D5F3CD42}"/>
          </ac:spMkLst>
        </pc:spChg>
        <pc:spChg chg="mod">
          <ac:chgData name="Georgina Garro Cervantes" userId="S::ggarrocervantes@ina.ac.cr::d140dfd0-87e4-4119-9a99-ce4799bc2992" providerId="AD" clId="Web-{7E87D3F4-7834-AB96-C19C-7B6C82BF0B20}" dt="2022-09-07T14:25:27.916" v="8" actId="20577"/>
          <ac:spMkLst>
            <pc:docMk/>
            <pc:sldMk cId="552256126" sldId="262"/>
            <ac:spMk id="3" creationId="{829DDCAF-CB77-E4D5-E027-2E020B896520}"/>
          </ac:spMkLst>
        </pc:spChg>
      </pc:sldChg>
      <pc:sldChg chg="addSp modSp">
        <pc:chgData name="Georgina Garro Cervantes" userId="S::ggarrocervantes@ina.ac.cr::d140dfd0-87e4-4119-9a99-ce4799bc2992" providerId="AD" clId="Web-{7E87D3F4-7834-AB96-C19C-7B6C82BF0B20}" dt="2022-09-07T15:05:24.213" v="438"/>
        <pc:sldMkLst>
          <pc:docMk/>
          <pc:sldMk cId="1960411661" sldId="263"/>
        </pc:sldMkLst>
        <pc:spChg chg="mod">
          <ac:chgData name="Georgina Garro Cervantes" userId="S::ggarrocervantes@ina.ac.cr::d140dfd0-87e4-4119-9a99-ce4799bc2992" providerId="AD" clId="Web-{7E87D3F4-7834-AB96-C19C-7B6C82BF0B20}" dt="2022-09-07T14:47:13.613" v="178" actId="20577"/>
          <ac:spMkLst>
            <pc:docMk/>
            <pc:sldMk cId="1960411661" sldId="263"/>
            <ac:spMk id="2" creationId="{7E1A3452-70FD-CC80-D07E-189F4FF95677}"/>
          </ac:spMkLst>
        </pc:spChg>
        <pc:spChg chg="mod">
          <ac:chgData name="Georgina Garro Cervantes" userId="S::ggarrocervantes@ina.ac.cr::d140dfd0-87e4-4119-9a99-ce4799bc2992" providerId="AD" clId="Web-{7E87D3F4-7834-AB96-C19C-7B6C82BF0B20}" dt="2022-09-07T14:27:21.746" v="10" actId="20577"/>
          <ac:spMkLst>
            <pc:docMk/>
            <pc:sldMk cId="1960411661" sldId="263"/>
            <ac:spMk id="3" creationId="{37E1EF86-1494-1DD1-F96E-107182D49B11}"/>
          </ac:spMkLst>
        </pc:spChg>
        <pc:spChg chg="add">
          <ac:chgData name="Georgina Garro Cervantes" userId="S::ggarrocervantes@ina.ac.cr::d140dfd0-87e4-4119-9a99-ce4799bc2992" providerId="AD" clId="Web-{7E87D3F4-7834-AB96-C19C-7B6C82BF0B20}" dt="2022-09-07T15:05:24.213" v="438"/>
          <ac:spMkLst>
            <pc:docMk/>
            <pc:sldMk cId="1960411661" sldId="263"/>
            <ac:spMk id="6" creationId="{350C0FC1-C8CE-F368-E9A5-C46FC29E4BE6}"/>
          </ac:spMkLst>
        </pc:spChg>
        <pc:picChg chg="mod">
          <ac:chgData name="Georgina Garro Cervantes" userId="S::ggarrocervantes@ina.ac.cr::d140dfd0-87e4-4119-9a99-ce4799bc2992" providerId="AD" clId="Web-{7E87D3F4-7834-AB96-C19C-7B6C82BF0B20}" dt="2022-09-07T14:08:50.850" v="0" actId="1076"/>
          <ac:picMkLst>
            <pc:docMk/>
            <pc:sldMk cId="1960411661" sldId="263"/>
            <ac:picMk id="5" creationId="{ABE1E894-6966-CCA3-EDB8-3C36272E1037}"/>
          </ac:picMkLst>
        </pc:picChg>
      </pc:sldChg>
      <pc:sldChg chg="addSp modSp">
        <pc:chgData name="Georgina Garro Cervantes" userId="S::ggarrocervantes@ina.ac.cr::d140dfd0-87e4-4119-9a99-ce4799bc2992" providerId="AD" clId="Web-{7E87D3F4-7834-AB96-C19C-7B6C82BF0B20}" dt="2022-09-07T15:05:27.353" v="439"/>
        <pc:sldMkLst>
          <pc:docMk/>
          <pc:sldMk cId="3734642664" sldId="264"/>
        </pc:sldMkLst>
        <pc:spChg chg="mod">
          <ac:chgData name="Georgina Garro Cervantes" userId="S::ggarrocervantes@ina.ac.cr::d140dfd0-87e4-4119-9a99-ce4799bc2992" providerId="AD" clId="Web-{7E87D3F4-7834-AB96-C19C-7B6C82BF0B20}" dt="2022-09-07T14:47:19.770" v="180" actId="20577"/>
          <ac:spMkLst>
            <pc:docMk/>
            <pc:sldMk cId="3734642664" sldId="264"/>
            <ac:spMk id="2" creationId="{FA3E586E-04A8-9BC4-8C69-EAE19253140B}"/>
          </ac:spMkLst>
        </pc:spChg>
        <pc:spChg chg="mod">
          <ac:chgData name="Georgina Garro Cervantes" userId="S::ggarrocervantes@ina.ac.cr::d140dfd0-87e4-4119-9a99-ce4799bc2992" providerId="AD" clId="Web-{7E87D3F4-7834-AB96-C19C-7B6C82BF0B20}" dt="2022-09-07T14:28:00.919" v="12" actId="20577"/>
          <ac:spMkLst>
            <pc:docMk/>
            <pc:sldMk cId="3734642664" sldId="264"/>
            <ac:spMk id="3" creationId="{D1F13772-3314-59D0-491E-6ECF34AFDF96}"/>
          </ac:spMkLst>
        </pc:spChg>
        <pc:spChg chg="add">
          <ac:chgData name="Georgina Garro Cervantes" userId="S::ggarrocervantes@ina.ac.cr::d140dfd0-87e4-4119-9a99-ce4799bc2992" providerId="AD" clId="Web-{7E87D3F4-7834-AB96-C19C-7B6C82BF0B20}" dt="2022-09-07T15:05:27.353" v="439"/>
          <ac:spMkLst>
            <pc:docMk/>
            <pc:sldMk cId="3734642664" sldId="264"/>
            <ac:spMk id="6" creationId="{F5079098-A4D4-398C-E5D3-AD5854FEC5E0}"/>
          </ac:spMkLst>
        </pc:spChg>
        <pc:picChg chg="add mod">
          <ac:chgData name="Georgina Garro Cervantes" userId="S::ggarrocervantes@ina.ac.cr::d140dfd0-87e4-4119-9a99-ce4799bc2992" providerId="AD" clId="Web-{7E87D3F4-7834-AB96-C19C-7B6C82BF0B20}" dt="2022-09-07T14:58:59.611" v="409" actId="1076"/>
          <ac:picMkLst>
            <pc:docMk/>
            <pc:sldMk cId="3734642664" sldId="264"/>
            <ac:picMk id="4" creationId="{7849A7BE-C3FE-E09B-61E6-43A9E79A08B1}"/>
          </ac:picMkLst>
        </pc:picChg>
      </pc:sldChg>
      <pc:sldChg chg="addSp modSp">
        <pc:chgData name="Georgina Garro Cervantes" userId="S::ggarrocervantes@ina.ac.cr::d140dfd0-87e4-4119-9a99-ce4799bc2992" providerId="AD" clId="Web-{7E87D3F4-7834-AB96-C19C-7B6C82BF0B20}" dt="2022-09-07T15:05:30.025" v="440"/>
        <pc:sldMkLst>
          <pc:docMk/>
          <pc:sldMk cId="4282215193" sldId="265"/>
        </pc:sldMkLst>
        <pc:spChg chg="mod">
          <ac:chgData name="Georgina Garro Cervantes" userId="S::ggarrocervantes@ina.ac.cr::d140dfd0-87e4-4119-9a99-ce4799bc2992" providerId="AD" clId="Web-{7E87D3F4-7834-AB96-C19C-7B6C82BF0B20}" dt="2022-09-07T14:47:23.863" v="182" actId="20577"/>
          <ac:spMkLst>
            <pc:docMk/>
            <pc:sldMk cId="4282215193" sldId="265"/>
            <ac:spMk id="2" creationId="{0D03271D-B21D-350F-D65B-8EC87174F785}"/>
          </ac:spMkLst>
        </pc:spChg>
        <pc:spChg chg="mod">
          <ac:chgData name="Georgina Garro Cervantes" userId="S::ggarrocervantes@ina.ac.cr::d140dfd0-87e4-4119-9a99-ce4799bc2992" providerId="AD" clId="Web-{7E87D3F4-7834-AB96-C19C-7B6C82BF0B20}" dt="2022-09-07T14:28:12.966" v="14" actId="20577"/>
          <ac:spMkLst>
            <pc:docMk/>
            <pc:sldMk cId="4282215193" sldId="265"/>
            <ac:spMk id="3" creationId="{C8206A15-D413-97F7-02C7-2362EEAFDEFC}"/>
          </ac:spMkLst>
        </pc:spChg>
        <pc:spChg chg="add">
          <ac:chgData name="Georgina Garro Cervantes" userId="S::ggarrocervantes@ina.ac.cr::d140dfd0-87e4-4119-9a99-ce4799bc2992" providerId="AD" clId="Web-{7E87D3F4-7834-AB96-C19C-7B6C82BF0B20}" dt="2022-09-07T15:05:30.025" v="440"/>
          <ac:spMkLst>
            <pc:docMk/>
            <pc:sldMk cId="4282215193" sldId="265"/>
            <ac:spMk id="6" creationId="{05B0F892-A335-BB01-F173-9AB8AB046A45}"/>
          </ac:spMkLst>
        </pc:spChg>
        <pc:picChg chg="add mod">
          <ac:chgData name="Georgina Garro Cervantes" userId="S::ggarrocervantes@ina.ac.cr::d140dfd0-87e4-4119-9a99-ce4799bc2992" providerId="AD" clId="Web-{7E87D3F4-7834-AB96-C19C-7B6C82BF0B20}" dt="2022-09-07T15:01:45.333" v="412" actId="1076"/>
          <ac:picMkLst>
            <pc:docMk/>
            <pc:sldMk cId="4282215193" sldId="265"/>
            <ac:picMk id="4" creationId="{362467BC-164F-FB71-52B3-B57BEFC3DB16}"/>
          </ac:picMkLst>
        </pc:picChg>
      </pc:sldChg>
      <pc:sldChg chg="addSp modSp">
        <pc:chgData name="Georgina Garro Cervantes" userId="S::ggarrocervantes@ina.ac.cr::d140dfd0-87e4-4119-9a99-ce4799bc2992" providerId="AD" clId="Web-{7E87D3F4-7834-AB96-C19C-7B6C82BF0B20}" dt="2022-09-07T15:05:33.150" v="441"/>
        <pc:sldMkLst>
          <pc:docMk/>
          <pc:sldMk cId="204973786" sldId="266"/>
        </pc:sldMkLst>
        <pc:spChg chg="mod">
          <ac:chgData name="Georgina Garro Cervantes" userId="S::ggarrocervantes@ina.ac.cr::d140dfd0-87e4-4119-9a99-ce4799bc2992" providerId="AD" clId="Web-{7E87D3F4-7834-AB96-C19C-7B6C82BF0B20}" dt="2022-09-07T14:47:29.614" v="184" actId="20577"/>
          <ac:spMkLst>
            <pc:docMk/>
            <pc:sldMk cId="204973786" sldId="266"/>
            <ac:spMk id="2" creationId="{C6C4C160-0A81-C56E-2A7F-AC13767331F2}"/>
          </ac:spMkLst>
        </pc:spChg>
        <pc:spChg chg="mod">
          <ac:chgData name="Georgina Garro Cervantes" userId="S::ggarrocervantes@ina.ac.cr::d140dfd0-87e4-4119-9a99-ce4799bc2992" providerId="AD" clId="Web-{7E87D3F4-7834-AB96-C19C-7B6C82BF0B20}" dt="2022-09-07T14:32:29.643" v="15" actId="20577"/>
          <ac:spMkLst>
            <pc:docMk/>
            <pc:sldMk cId="204973786" sldId="266"/>
            <ac:spMk id="3" creationId="{7805DC2B-CE08-302A-1244-C0F7C1B34F28}"/>
          </ac:spMkLst>
        </pc:spChg>
        <pc:spChg chg="add">
          <ac:chgData name="Georgina Garro Cervantes" userId="S::ggarrocervantes@ina.ac.cr::d140dfd0-87e4-4119-9a99-ce4799bc2992" providerId="AD" clId="Web-{7E87D3F4-7834-AB96-C19C-7B6C82BF0B20}" dt="2022-09-07T15:05:33.150" v="441"/>
          <ac:spMkLst>
            <pc:docMk/>
            <pc:sldMk cId="204973786" sldId="266"/>
            <ac:spMk id="5" creationId="{5B0547E5-C1E7-D453-3415-CA47858D10DC}"/>
          </ac:spMkLst>
        </pc:spChg>
      </pc:sldChg>
      <pc:sldChg chg="modSp">
        <pc:chgData name="Georgina Garro Cervantes" userId="S::ggarrocervantes@ina.ac.cr::d140dfd0-87e4-4119-9a99-ce4799bc2992" providerId="AD" clId="Web-{7E87D3F4-7834-AB96-C19C-7B6C82BF0B20}" dt="2022-09-07T14:33:33.863" v="16" actId="20577"/>
        <pc:sldMkLst>
          <pc:docMk/>
          <pc:sldMk cId="1692679745" sldId="267"/>
        </pc:sldMkLst>
        <pc:spChg chg="mod">
          <ac:chgData name="Georgina Garro Cervantes" userId="S::ggarrocervantes@ina.ac.cr::d140dfd0-87e4-4119-9a99-ce4799bc2992" providerId="AD" clId="Web-{7E87D3F4-7834-AB96-C19C-7B6C82BF0B20}" dt="2022-09-07T14:33:33.863" v="16" actId="20577"/>
          <ac:spMkLst>
            <pc:docMk/>
            <pc:sldMk cId="1692679745" sldId="267"/>
            <ac:spMk id="3" creationId="{0B9AED6C-1D2B-D14D-4923-8243E99CE315}"/>
          </ac:spMkLst>
        </pc:spChg>
      </pc:sldChg>
      <pc:sldChg chg="delSp modSp">
        <pc:chgData name="Georgina Garro Cervantes" userId="S::ggarrocervantes@ina.ac.cr::d140dfd0-87e4-4119-9a99-ce4799bc2992" providerId="AD" clId="Web-{7E87D3F4-7834-AB96-C19C-7B6C82BF0B20}" dt="2022-09-07T15:01:57.349" v="413" actId="1076"/>
        <pc:sldMkLst>
          <pc:docMk/>
          <pc:sldMk cId="1478258610" sldId="268"/>
        </pc:sldMkLst>
        <pc:spChg chg="del">
          <ac:chgData name="Georgina Garro Cervantes" userId="S::ggarrocervantes@ina.ac.cr::d140dfd0-87e4-4119-9a99-ce4799bc2992" providerId="AD" clId="Web-{7E87D3F4-7834-AB96-C19C-7B6C82BF0B20}" dt="2022-09-07T14:47:41.395" v="185"/>
          <ac:spMkLst>
            <pc:docMk/>
            <pc:sldMk cId="1478258610" sldId="268"/>
            <ac:spMk id="2" creationId="{9C8C5A01-5C2C-168B-632C-D778C02B562C}"/>
          </ac:spMkLst>
        </pc:spChg>
        <pc:spChg chg="mod">
          <ac:chgData name="Georgina Garro Cervantes" userId="S::ggarrocervantes@ina.ac.cr::d140dfd0-87e4-4119-9a99-ce4799bc2992" providerId="AD" clId="Web-{7E87D3F4-7834-AB96-C19C-7B6C82BF0B20}" dt="2022-09-07T15:01:57.349" v="413" actId="1076"/>
          <ac:spMkLst>
            <pc:docMk/>
            <pc:sldMk cId="1478258610" sldId="268"/>
            <ac:spMk id="3" creationId="{0602A096-BA14-8BFF-6264-89F31F76EFB9}"/>
          </ac:spMkLst>
        </pc:spChg>
      </pc:sldChg>
      <pc:sldChg chg="addSp delSp modSp">
        <pc:chgData name="Georgina Garro Cervantes" userId="S::ggarrocervantes@ina.ac.cr::d140dfd0-87e4-4119-9a99-ce4799bc2992" providerId="AD" clId="Web-{7E87D3F4-7834-AB96-C19C-7B6C82BF0B20}" dt="2022-09-07T15:05:37.807" v="442"/>
        <pc:sldMkLst>
          <pc:docMk/>
          <pc:sldMk cId="274538650" sldId="269"/>
        </pc:sldMkLst>
        <pc:spChg chg="del">
          <ac:chgData name="Georgina Garro Cervantes" userId="S::ggarrocervantes@ina.ac.cr::d140dfd0-87e4-4119-9a99-ce4799bc2992" providerId="AD" clId="Web-{7E87D3F4-7834-AB96-C19C-7B6C82BF0B20}" dt="2022-09-07T14:35:38.022" v="24"/>
          <ac:spMkLst>
            <pc:docMk/>
            <pc:sldMk cId="274538650" sldId="269"/>
            <ac:spMk id="2" creationId="{D7B217E2-D567-FD7B-04AE-4B6D35F0C4FF}"/>
          </ac:spMkLst>
        </pc:spChg>
        <pc:spChg chg="mod">
          <ac:chgData name="Georgina Garro Cervantes" userId="S::ggarrocervantes@ina.ac.cr::d140dfd0-87e4-4119-9a99-ce4799bc2992" providerId="AD" clId="Web-{7E87D3F4-7834-AB96-C19C-7B6C82BF0B20}" dt="2022-09-07T14:35:42.037" v="25" actId="1076"/>
          <ac:spMkLst>
            <pc:docMk/>
            <pc:sldMk cId="274538650" sldId="269"/>
            <ac:spMk id="3" creationId="{9A22FC7E-07C8-809B-B94A-27F31D292B7D}"/>
          </ac:spMkLst>
        </pc:spChg>
        <pc:spChg chg="add">
          <ac:chgData name="Georgina Garro Cervantes" userId="S::ggarrocervantes@ina.ac.cr::d140dfd0-87e4-4119-9a99-ce4799bc2992" providerId="AD" clId="Web-{7E87D3F4-7834-AB96-C19C-7B6C82BF0B20}" dt="2022-09-07T15:05:37.807" v="442"/>
          <ac:spMkLst>
            <pc:docMk/>
            <pc:sldMk cId="274538650" sldId="269"/>
            <ac:spMk id="6" creationId="{0D049395-07A0-B891-20CB-ACCE8490701D}"/>
          </ac:spMkLst>
        </pc:spChg>
        <pc:picChg chg="mod">
          <ac:chgData name="Georgina Garro Cervantes" userId="S::ggarrocervantes@ina.ac.cr::d140dfd0-87e4-4119-9a99-ce4799bc2992" providerId="AD" clId="Web-{7E87D3F4-7834-AB96-C19C-7B6C82BF0B20}" dt="2022-09-07T14:35:45.303" v="26" actId="1076"/>
          <ac:picMkLst>
            <pc:docMk/>
            <pc:sldMk cId="274538650" sldId="269"/>
            <ac:picMk id="5" creationId="{644ED00A-1E42-6021-97A0-81CD0C3E366E}"/>
          </ac:picMkLst>
        </pc:picChg>
      </pc:sldChg>
      <pc:sldChg chg="modSp">
        <pc:chgData name="Georgina Garro Cervantes" userId="S::ggarrocervantes@ina.ac.cr::d140dfd0-87e4-4119-9a99-ce4799bc2992" providerId="AD" clId="Web-{7E87D3F4-7834-AB96-C19C-7B6C82BF0B20}" dt="2022-09-07T14:47:58.755" v="188" actId="20577"/>
        <pc:sldMkLst>
          <pc:docMk/>
          <pc:sldMk cId="1808270550" sldId="270"/>
        </pc:sldMkLst>
        <pc:spChg chg="mod">
          <ac:chgData name="Georgina Garro Cervantes" userId="S::ggarrocervantes@ina.ac.cr::d140dfd0-87e4-4119-9a99-ce4799bc2992" providerId="AD" clId="Web-{7E87D3F4-7834-AB96-C19C-7B6C82BF0B20}" dt="2022-09-07T14:47:58.755" v="188" actId="20577"/>
          <ac:spMkLst>
            <pc:docMk/>
            <pc:sldMk cId="1808270550" sldId="270"/>
            <ac:spMk id="2" creationId="{AA0CF9CC-A23E-3669-71F4-3C69B18E2C9B}"/>
          </ac:spMkLst>
        </pc:spChg>
        <pc:spChg chg="mod">
          <ac:chgData name="Georgina Garro Cervantes" userId="S::ggarrocervantes@ina.ac.cr::d140dfd0-87e4-4119-9a99-ce4799bc2992" providerId="AD" clId="Web-{7E87D3F4-7834-AB96-C19C-7B6C82BF0B20}" dt="2022-09-07T14:36:08.147" v="33" actId="20577"/>
          <ac:spMkLst>
            <pc:docMk/>
            <pc:sldMk cId="1808270550" sldId="270"/>
            <ac:spMk id="3" creationId="{40D2660E-16C2-A758-3600-C413BD496073}"/>
          </ac:spMkLst>
        </pc:spChg>
      </pc:sldChg>
      <pc:sldChg chg="modSp">
        <pc:chgData name="Georgina Garro Cervantes" userId="S::ggarrocervantes@ina.ac.cr::d140dfd0-87e4-4119-9a99-ce4799bc2992" providerId="AD" clId="Web-{7E87D3F4-7834-AB96-C19C-7B6C82BF0B20}" dt="2022-09-07T14:39:01.385" v="39" actId="20577"/>
        <pc:sldMkLst>
          <pc:docMk/>
          <pc:sldMk cId="1538424697" sldId="271"/>
        </pc:sldMkLst>
        <pc:spChg chg="mod">
          <ac:chgData name="Georgina Garro Cervantes" userId="S::ggarrocervantes@ina.ac.cr::d140dfd0-87e4-4119-9a99-ce4799bc2992" providerId="AD" clId="Web-{7E87D3F4-7834-AB96-C19C-7B6C82BF0B20}" dt="2022-09-07T14:39:01.385" v="39" actId="20577"/>
          <ac:spMkLst>
            <pc:docMk/>
            <pc:sldMk cId="1538424697" sldId="271"/>
            <ac:spMk id="3" creationId="{F6A7B09E-B9E0-2D2A-73E9-1F2A07D58712}"/>
          </ac:spMkLst>
        </pc:spChg>
      </pc:sldChg>
      <pc:sldChg chg="addSp delSp modSp new">
        <pc:chgData name="Georgina Garro Cervantes" userId="S::ggarrocervantes@ina.ac.cr::d140dfd0-87e4-4119-9a99-ce4799bc2992" providerId="AD" clId="Web-{7E87D3F4-7834-AB96-C19C-7B6C82BF0B20}" dt="2022-09-07T15:03:50.836" v="432" actId="1076"/>
        <pc:sldMkLst>
          <pc:docMk/>
          <pc:sldMk cId="902398086" sldId="272"/>
        </pc:sldMkLst>
        <pc:spChg chg="mod">
          <ac:chgData name="Georgina Garro Cervantes" userId="S::ggarrocervantes@ina.ac.cr::d140dfd0-87e4-4119-9a99-ce4799bc2992" providerId="AD" clId="Web-{7E87D3F4-7834-AB96-C19C-7B6C82BF0B20}" dt="2022-09-07T14:51:45.790" v="217" actId="20577"/>
          <ac:spMkLst>
            <pc:docMk/>
            <pc:sldMk cId="902398086" sldId="272"/>
            <ac:spMk id="2" creationId="{8E73EEDA-DEE8-E1B1-5FD0-9835FE7C078F}"/>
          </ac:spMkLst>
        </pc:spChg>
        <pc:spChg chg="mod">
          <ac:chgData name="Georgina Garro Cervantes" userId="S::ggarrocervantes@ina.ac.cr::d140dfd0-87e4-4119-9a99-ce4799bc2992" providerId="AD" clId="Web-{7E87D3F4-7834-AB96-C19C-7B6C82BF0B20}" dt="2022-09-07T14:58:02.298" v="406" actId="20577"/>
          <ac:spMkLst>
            <pc:docMk/>
            <pc:sldMk cId="902398086" sldId="272"/>
            <ac:spMk id="3" creationId="{04D5F2DB-9723-2376-793A-DE2DA4C53C57}"/>
          </ac:spMkLst>
        </pc:spChg>
        <pc:spChg chg="add del mod">
          <ac:chgData name="Georgina Garro Cervantes" userId="S::ggarrocervantes@ina.ac.cr::d140dfd0-87e4-4119-9a99-ce4799bc2992" providerId="AD" clId="Web-{7E87D3F4-7834-AB96-C19C-7B6C82BF0B20}" dt="2022-09-07T14:57:29.969" v="404" actId="1076"/>
          <ac:spMkLst>
            <pc:docMk/>
            <pc:sldMk cId="902398086" sldId="272"/>
            <ac:spMk id="6" creationId="{68A2B165-ECDA-5618-E015-B02C2E4E2E74}"/>
          </ac:spMkLst>
        </pc:spChg>
        <pc:spChg chg="add mod">
          <ac:chgData name="Georgina Garro Cervantes" userId="S::ggarrocervantes@ina.ac.cr::d140dfd0-87e4-4119-9a99-ce4799bc2992" providerId="AD" clId="Web-{7E87D3F4-7834-AB96-C19C-7B6C82BF0B20}" dt="2022-09-07T15:03:50.836" v="432" actId="1076"/>
          <ac:spMkLst>
            <pc:docMk/>
            <pc:sldMk cId="902398086" sldId="272"/>
            <ac:spMk id="7" creationId="{C8A94156-F630-FF75-E89B-79253C6DC336}"/>
          </ac:spMkLst>
        </pc:spChg>
        <pc:picChg chg="add mod">
          <ac:chgData name="Georgina Garro Cervantes" userId="S::ggarrocervantes@ina.ac.cr::d140dfd0-87e4-4119-9a99-ce4799bc2992" providerId="AD" clId="Web-{7E87D3F4-7834-AB96-C19C-7B6C82BF0B20}" dt="2022-09-07T14:56:34.452" v="393" actId="1076"/>
          <ac:picMkLst>
            <pc:docMk/>
            <pc:sldMk cId="902398086" sldId="272"/>
            <ac:picMk id="5" creationId="{7F229FB4-28A0-DE3E-A7DE-2023D800AF8C}"/>
          </ac:picMkLst>
        </pc:picChg>
      </pc:sldChg>
      <pc:sldChg chg="modSp del">
        <pc:chgData name="Georgina Garro Cervantes" userId="S::ggarrocervantes@ina.ac.cr::d140dfd0-87e4-4119-9a99-ce4799bc2992" providerId="AD" clId="Web-{7E87D3F4-7834-AB96-C19C-7B6C82BF0B20}" dt="2022-09-07T14:48:21.146" v="189"/>
        <pc:sldMkLst>
          <pc:docMk/>
          <pc:sldMk cId="3424513122" sldId="275"/>
        </pc:sldMkLst>
        <pc:spChg chg="mod">
          <ac:chgData name="Georgina Garro Cervantes" userId="S::ggarrocervantes@ina.ac.cr::d140dfd0-87e4-4119-9a99-ce4799bc2992" providerId="AD" clId="Web-{7E87D3F4-7834-AB96-C19C-7B6C82BF0B20}" dt="2022-09-07T14:40:02.214" v="47" actId="20577"/>
          <ac:spMkLst>
            <pc:docMk/>
            <pc:sldMk cId="3424513122" sldId="275"/>
            <ac:spMk id="3" creationId="{A766BE9E-6373-3C23-E31F-E9A29D08181A}"/>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2CD75D-6D2D-0940-848E-CDA94B933A30}"/>
              </a:ext>
            </a:extLst>
          </p:cNvPr>
          <p:cNvSpPr>
            <a:spLocks noGrp="1"/>
          </p:cNvSpPr>
          <p:nvPr>
            <p:ph type="ctrTitle"/>
          </p:nvPr>
        </p:nvSpPr>
        <p:spPr>
          <a:xfrm>
            <a:off x="1524000" y="2615991"/>
            <a:ext cx="9144000" cy="1376680"/>
          </a:xfrm>
        </p:spPr>
        <p:txBody>
          <a:bodyPr anchor="b">
            <a:normAutofit/>
          </a:bodyPr>
          <a:lstStyle>
            <a:lvl1pPr algn="ctr">
              <a:defRPr sz="4000" b="1">
                <a:latin typeface="Avenir Book" panose="02000503020000020003" pitchFamily="2" charset="0"/>
              </a:defRPr>
            </a:lvl1pPr>
          </a:lstStyle>
          <a:p>
            <a:r>
              <a:rPr lang="es-ES"/>
              <a:t>Haga clic para modificar el estilo de título del patrón</a:t>
            </a:r>
            <a:endParaRPr lang="es-CR" dirty="0"/>
          </a:p>
        </p:txBody>
      </p:sp>
      <p:sp>
        <p:nvSpPr>
          <p:cNvPr id="3" name="Subtítulo 2">
            <a:extLst>
              <a:ext uri="{FF2B5EF4-FFF2-40B4-BE49-F238E27FC236}">
                <a16:creationId xmlns:a16="http://schemas.microsoft.com/office/drawing/2014/main" id="{6AA5442F-B10C-424A-B415-70D18139F468}"/>
              </a:ext>
            </a:extLst>
          </p:cNvPr>
          <p:cNvSpPr>
            <a:spLocks noGrp="1"/>
          </p:cNvSpPr>
          <p:nvPr>
            <p:ph type="subTitle" idx="1"/>
          </p:nvPr>
        </p:nvSpPr>
        <p:spPr>
          <a:xfrm>
            <a:off x="1524000" y="4712291"/>
            <a:ext cx="9144000" cy="558800"/>
          </a:xfrm>
        </p:spPr>
        <p:txBody>
          <a:bodyPr/>
          <a:lstStyle>
            <a:lvl1pPr marL="0" indent="0" algn="ctr">
              <a:buNone/>
              <a:defRPr sz="2400">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dirty="0"/>
          </a:p>
        </p:txBody>
      </p:sp>
      <p:sp>
        <p:nvSpPr>
          <p:cNvPr id="4" name="Marcador de fecha 3">
            <a:extLst>
              <a:ext uri="{FF2B5EF4-FFF2-40B4-BE49-F238E27FC236}">
                <a16:creationId xmlns:a16="http://schemas.microsoft.com/office/drawing/2014/main" id="{91388FD8-9DFD-1A47-9FE9-55AC82DBE88C}"/>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5" name="Marcador de pie de página 4">
            <a:extLst>
              <a:ext uri="{FF2B5EF4-FFF2-40B4-BE49-F238E27FC236}">
                <a16:creationId xmlns:a16="http://schemas.microsoft.com/office/drawing/2014/main" id="{5F62D8AD-3DC3-B24B-ABF5-E4499573AA0C}"/>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B312412B-3FBA-D94E-B615-61F39D8FF872}"/>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3935603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9E6DDD-F5E9-D941-B1C2-92957845AA15}"/>
              </a:ext>
            </a:extLst>
          </p:cNvPr>
          <p:cNvSpPr>
            <a:spLocks noGrp="1"/>
          </p:cNvSpPr>
          <p:nvPr>
            <p:ph type="title"/>
          </p:nvPr>
        </p:nvSpPr>
        <p:spPr>
          <a:xfrm>
            <a:off x="2812210" y="791336"/>
            <a:ext cx="9135375" cy="1325563"/>
          </a:xfrm>
        </p:spPr>
        <p:txBody>
          <a:bodyPr>
            <a:normAutofit/>
          </a:bodyPr>
          <a:lstStyle>
            <a:lvl1pPr>
              <a:defRPr sz="3200" b="1">
                <a:solidFill>
                  <a:schemeClr val="bg1"/>
                </a:solidFill>
                <a:latin typeface="Avenir Book" panose="02000503020000020003" pitchFamily="2" charset="0"/>
              </a:defRPr>
            </a:lvl1pPr>
          </a:lstStyle>
          <a:p>
            <a:r>
              <a:rPr lang="es-ES"/>
              <a:t>Haga clic para modificar el estilo de título del patrón</a:t>
            </a:r>
            <a:endParaRPr lang="es-CR" dirty="0"/>
          </a:p>
        </p:txBody>
      </p:sp>
      <p:sp>
        <p:nvSpPr>
          <p:cNvPr id="3" name="Marcador de contenido 2">
            <a:extLst>
              <a:ext uri="{FF2B5EF4-FFF2-40B4-BE49-F238E27FC236}">
                <a16:creationId xmlns:a16="http://schemas.microsoft.com/office/drawing/2014/main" id="{03702C72-1EF4-C843-86C9-291D36C06D94}"/>
              </a:ext>
            </a:extLst>
          </p:cNvPr>
          <p:cNvSpPr>
            <a:spLocks noGrp="1"/>
          </p:cNvSpPr>
          <p:nvPr>
            <p:ph idx="1"/>
          </p:nvPr>
        </p:nvSpPr>
        <p:spPr>
          <a:xfrm>
            <a:off x="2812210" y="2116899"/>
            <a:ext cx="9135375" cy="4060064"/>
          </a:xfrm>
        </p:spPr>
        <p:txBody>
          <a:bodyPr>
            <a:normAutofit/>
          </a:bodyPr>
          <a:lstStyle>
            <a:lvl1pPr>
              <a:defRPr sz="2000">
                <a:solidFill>
                  <a:schemeClr val="bg1"/>
                </a:solidFill>
                <a:latin typeface="Avenir Book" panose="02000503020000020003" pitchFamily="2" charset="0"/>
              </a:defRPr>
            </a:lvl1pPr>
            <a:lvl2pPr>
              <a:defRPr sz="2000">
                <a:solidFill>
                  <a:schemeClr val="bg1"/>
                </a:solidFill>
                <a:latin typeface="Avenir Book" panose="02000503020000020003" pitchFamily="2" charset="0"/>
              </a:defRPr>
            </a:lvl2pPr>
            <a:lvl3pPr>
              <a:defRPr sz="2000">
                <a:solidFill>
                  <a:schemeClr val="bg1"/>
                </a:solidFill>
                <a:latin typeface="Avenir Book" panose="02000503020000020003" pitchFamily="2" charset="0"/>
              </a:defRPr>
            </a:lvl3pPr>
            <a:lvl4pPr>
              <a:defRPr sz="2000">
                <a:solidFill>
                  <a:schemeClr val="bg1"/>
                </a:solidFill>
                <a:latin typeface="Avenir Book" panose="02000503020000020003" pitchFamily="2" charset="0"/>
              </a:defRPr>
            </a:lvl4pPr>
            <a:lvl5pPr>
              <a:defRPr sz="2000">
                <a:solidFill>
                  <a:schemeClr val="bg1"/>
                </a:solidFill>
                <a:latin typeface="Avenir Book" panose="02000503020000020003"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dirty="0"/>
          </a:p>
        </p:txBody>
      </p:sp>
      <p:sp>
        <p:nvSpPr>
          <p:cNvPr id="4" name="Marcador de fecha 3">
            <a:extLst>
              <a:ext uri="{FF2B5EF4-FFF2-40B4-BE49-F238E27FC236}">
                <a16:creationId xmlns:a16="http://schemas.microsoft.com/office/drawing/2014/main" id="{1DEF3517-046C-A449-A527-022DAE3D4BD9}"/>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5" name="Marcador de pie de página 4">
            <a:extLst>
              <a:ext uri="{FF2B5EF4-FFF2-40B4-BE49-F238E27FC236}">
                <a16:creationId xmlns:a16="http://schemas.microsoft.com/office/drawing/2014/main" id="{7C95BFCF-A00A-F44F-9096-1B98A491430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FBB9E42A-A394-2342-B30B-386877660470}"/>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10622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02898-116E-B743-B455-5126522EF06A}"/>
              </a:ext>
            </a:extLst>
          </p:cNvPr>
          <p:cNvSpPr>
            <a:spLocks noGrp="1"/>
          </p:cNvSpPr>
          <p:nvPr>
            <p:ph type="title"/>
          </p:nvPr>
        </p:nvSpPr>
        <p:spPr>
          <a:xfrm>
            <a:off x="706590" y="768351"/>
            <a:ext cx="8637826" cy="1198236"/>
          </a:xfrm>
        </p:spPr>
        <p:txBody>
          <a:bodyPr anchor="b">
            <a:normAutofit/>
          </a:bodyPr>
          <a:lstStyle>
            <a:lvl1pPr>
              <a:defRPr sz="3400" b="1">
                <a:solidFill>
                  <a:schemeClr val="bg1"/>
                </a:solidFill>
                <a:latin typeface="Avenir Book" panose="02000503020000020003" pitchFamily="2" charset="0"/>
              </a:defRPr>
            </a:lvl1pPr>
          </a:lstStyle>
          <a:p>
            <a:r>
              <a:rPr lang="es-ES"/>
              <a:t>Haga clic para modificar el estilo de título del patrón</a:t>
            </a:r>
            <a:endParaRPr lang="es-CR" dirty="0"/>
          </a:p>
        </p:txBody>
      </p:sp>
      <p:sp>
        <p:nvSpPr>
          <p:cNvPr id="3" name="Marcador de texto 2">
            <a:extLst>
              <a:ext uri="{FF2B5EF4-FFF2-40B4-BE49-F238E27FC236}">
                <a16:creationId xmlns:a16="http://schemas.microsoft.com/office/drawing/2014/main" id="{B9D47A58-558B-EB4E-8E58-4AA5D57945A9}"/>
              </a:ext>
            </a:extLst>
          </p:cNvPr>
          <p:cNvSpPr>
            <a:spLocks noGrp="1"/>
          </p:cNvSpPr>
          <p:nvPr>
            <p:ph type="body" idx="1"/>
          </p:nvPr>
        </p:nvSpPr>
        <p:spPr>
          <a:xfrm>
            <a:off x="706590" y="2272148"/>
            <a:ext cx="8637826" cy="1500187"/>
          </a:xfrm>
        </p:spPr>
        <p:txBody>
          <a:bodyPr>
            <a:normAutofit/>
          </a:bodyPr>
          <a:lstStyle>
            <a:lvl1pPr marL="0" indent="0">
              <a:buNone/>
              <a:defRPr sz="2000">
                <a:solidFill>
                  <a:schemeClr val="bg1"/>
                </a:solidFill>
                <a:latin typeface="Avenir Boo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E4CD9D7-DFFE-2148-AC26-424389ED5D2B}"/>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5" name="Marcador de pie de página 4">
            <a:extLst>
              <a:ext uri="{FF2B5EF4-FFF2-40B4-BE49-F238E27FC236}">
                <a16:creationId xmlns:a16="http://schemas.microsoft.com/office/drawing/2014/main" id="{01E7C5A4-6886-4F49-BCB5-F76A556611D2}"/>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21B2F288-7BDE-7842-AD21-B57C17080356}"/>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213240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66813C-605C-EA4A-BC47-BA71B2A58EAE}"/>
              </a:ext>
            </a:extLst>
          </p:cNvPr>
          <p:cNvSpPr>
            <a:spLocks noGrp="1"/>
          </p:cNvSpPr>
          <p:nvPr>
            <p:ph type="title"/>
          </p:nvPr>
        </p:nvSpPr>
        <p:spPr>
          <a:xfrm>
            <a:off x="838200" y="945715"/>
            <a:ext cx="8468638" cy="1325563"/>
          </a:xfrm>
        </p:spPr>
        <p:txBody>
          <a:bodyPr>
            <a:normAutofit/>
          </a:bodyPr>
          <a:lstStyle>
            <a:lvl1pPr>
              <a:defRPr sz="3200" b="1">
                <a:solidFill>
                  <a:schemeClr val="bg1"/>
                </a:solidFill>
                <a:latin typeface="Avenir Book" panose="02000503020000020003" pitchFamily="2" charset="0"/>
              </a:defRPr>
            </a:lvl1pPr>
          </a:lstStyle>
          <a:p>
            <a:r>
              <a:rPr lang="es-ES"/>
              <a:t>Haga clic para modificar el estilo de título del patrón</a:t>
            </a:r>
            <a:endParaRPr lang="es-CR" dirty="0"/>
          </a:p>
        </p:txBody>
      </p:sp>
      <p:sp>
        <p:nvSpPr>
          <p:cNvPr id="3" name="Marcador de contenido 2">
            <a:extLst>
              <a:ext uri="{FF2B5EF4-FFF2-40B4-BE49-F238E27FC236}">
                <a16:creationId xmlns:a16="http://schemas.microsoft.com/office/drawing/2014/main" id="{CCD53FD4-365B-D241-BE20-430CB9AE6E88}"/>
              </a:ext>
            </a:extLst>
          </p:cNvPr>
          <p:cNvSpPr>
            <a:spLocks noGrp="1"/>
          </p:cNvSpPr>
          <p:nvPr>
            <p:ph sz="half" idx="1"/>
          </p:nvPr>
        </p:nvSpPr>
        <p:spPr>
          <a:xfrm>
            <a:off x="838200" y="2414347"/>
            <a:ext cx="8468638" cy="3710879"/>
          </a:xfrm>
        </p:spPr>
        <p:txBody>
          <a:bodyPr>
            <a:normAutofit/>
          </a:bodyPr>
          <a:lstStyle>
            <a:lvl1pPr>
              <a:defRPr sz="2000">
                <a:solidFill>
                  <a:schemeClr val="bg1"/>
                </a:solidFill>
                <a:latin typeface="Avenir Book" panose="02000503020000020003" pitchFamily="2" charset="0"/>
              </a:defRPr>
            </a:lvl1pPr>
            <a:lvl2pPr>
              <a:defRPr sz="2000">
                <a:solidFill>
                  <a:schemeClr val="bg1"/>
                </a:solidFill>
                <a:latin typeface="Avenir Book" panose="02000503020000020003" pitchFamily="2" charset="0"/>
              </a:defRPr>
            </a:lvl2pPr>
            <a:lvl3pPr>
              <a:defRPr sz="2000">
                <a:solidFill>
                  <a:schemeClr val="bg1"/>
                </a:solidFill>
                <a:latin typeface="Avenir Book" panose="02000503020000020003" pitchFamily="2" charset="0"/>
              </a:defRPr>
            </a:lvl3pPr>
            <a:lvl4pPr>
              <a:defRPr sz="2000">
                <a:solidFill>
                  <a:schemeClr val="bg1"/>
                </a:solidFill>
                <a:latin typeface="Avenir Book" panose="02000503020000020003" pitchFamily="2" charset="0"/>
              </a:defRPr>
            </a:lvl4pPr>
            <a:lvl5pPr>
              <a:defRPr sz="2000">
                <a:solidFill>
                  <a:schemeClr val="bg1"/>
                </a:solidFill>
                <a:latin typeface="Avenir Book" panose="02000503020000020003"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CF5DF318-DC75-914F-ABCC-06B3DCF6F8A8}"/>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6" name="Marcador de pie de página 5">
            <a:extLst>
              <a:ext uri="{FF2B5EF4-FFF2-40B4-BE49-F238E27FC236}">
                <a16:creationId xmlns:a16="http://schemas.microsoft.com/office/drawing/2014/main" id="{ED6B319A-4560-2F4D-97E7-2CDD146D6D58}"/>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AE6F0732-5C99-334B-9916-D5D8F9AE2BC0}"/>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170998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019A8-5EB7-424B-A8C2-02D236A063F1}"/>
              </a:ext>
            </a:extLst>
          </p:cNvPr>
          <p:cNvSpPr>
            <a:spLocks noGrp="1"/>
          </p:cNvSpPr>
          <p:nvPr>
            <p:ph type="title"/>
          </p:nvPr>
        </p:nvSpPr>
        <p:spPr>
          <a:xfrm>
            <a:off x="838200" y="926627"/>
            <a:ext cx="8443586" cy="823912"/>
          </a:xfrm>
        </p:spPr>
        <p:txBody>
          <a:bodyPr>
            <a:noAutofit/>
          </a:bodyPr>
          <a:lstStyle>
            <a:lvl1pPr>
              <a:defRPr sz="3200" b="1">
                <a:latin typeface="Avenir Book" panose="02000503020000020003" pitchFamily="2" charset="0"/>
              </a:defRPr>
            </a:lvl1pPr>
          </a:lstStyle>
          <a:p>
            <a:r>
              <a:rPr lang="es-ES"/>
              <a:t>Haga clic para modificar el estilo de título del patrón</a:t>
            </a:r>
            <a:endParaRPr lang="es-CR" dirty="0"/>
          </a:p>
        </p:txBody>
      </p:sp>
      <p:sp>
        <p:nvSpPr>
          <p:cNvPr id="3" name="Marcador de texto 2">
            <a:extLst>
              <a:ext uri="{FF2B5EF4-FFF2-40B4-BE49-F238E27FC236}">
                <a16:creationId xmlns:a16="http://schemas.microsoft.com/office/drawing/2014/main" id="{01B5E690-A029-0949-B872-D08B44C369C7}"/>
              </a:ext>
            </a:extLst>
          </p:cNvPr>
          <p:cNvSpPr>
            <a:spLocks noGrp="1"/>
          </p:cNvSpPr>
          <p:nvPr>
            <p:ph type="body" idx="1"/>
          </p:nvPr>
        </p:nvSpPr>
        <p:spPr>
          <a:xfrm>
            <a:off x="838200" y="1954325"/>
            <a:ext cx="8443586" cy="811516"/>
          </a:xfrm>
        </p:spPr>
        <p:txBody>
          <a:bodyPr anchor="b"/>
          <a:lstStyle>
            <a:lvl1pPr marL="0" indent="0">
              <a:buNone/>
              <a:defRPr sz="2400" b="1">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2DC99C-A35E-8A4D-B126-133A3771543A}"/>
              </a:ext>
            </a:extLst>
          </p:cNvPr>
          <p:cNvSpPr>
            <a:spLocks noGrp="1"/>
          </p:cNvSpPr>
          <p:nvPr>
            <p:ph sz="quarter" idx="4"/>
          </p:nvPr>
        </p:nvSpPr>
        <p:spPr>
          <a:xfrm>
            <a:off x="838201" y="2969627"/>
            <a:ext cx="8443586" cy="31829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dirty="0"/>
          </a:p>
        </p:txBody>
      </p:sp>
      <p:sp>
        <p:nvSpPr>
          <p:cNvPr id="7" name="Marcador de fecha 6">
            <a:extLst>
              <a:ext uri="{FF2B5EF4-FFF2-40B4-BE49-F238E27FC236}">
                <a16:creationId xmlns:a16="http://schemas.microsoft.com/office/drawing/2014/main" id="{569B803A-88F6-C64A-9EA1-4A262911DB96}"/>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8" name="Marcador de pie de página 7">
            <a:extLst>
              <a:ext uri="{FF2B5EF4-FFF2-40B4-BE49-F238E27FC236}">
                <a16:creationId xmlns:a16="http://schemas.microsoft.com/office/drawing/2014/main" id="{FB254027-5565-C944-9296-7EDB6215C8C5}"/>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682496CF-3C62-F747-8270-6CD39E5B1EE0}"/>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136025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8F2E89-4E69-C540-ADBB-74C83F5480C9}"/>
              </a:ext>
            </a:extLst>
          </p:cNvPr>
          <p:cNvSpPr>
            <a:spLocks noGrp="1"/>
          </p:cNvSpPr>
          <p:nvPr>
            <p:ph type="title"/>
          </p:nvPr>
        </p:nvSpPr>
        <p:spPr>
          <a:xfrm>
            <a:off x="387263" y="966374"/>
            <a:ext cx="8856945" cy="1263259"/>
          </a:xfrm>
        </p:spPr>
        <p:txBody>
          <a:bodyPr>
            <a:normAutofit/>
          </a:bodyPr>
          <a:lstStyle>
            <a:lvl1pPr>
              <a:defRPr sz="3200" b="1">
                <a:latin typeface="Avenir Book" panose="02000503020000020003" pitchFamily="2" charset="0"/>
              </a:defRPr>
            </a:lvl1pPr>
          </a:lstStyle>
          <a:p>
            <a:r>
              <a:rPr lang="es-ES"/>
              <a:t>Haga clic para modificar el estilo de título del patrón</a:t>
            </a:r>
            <a:endParaRPr lang="es-CR" dirty="0"/>
          </a:p>
        </p:txBody>
      </p:sp>
      <p:sp>
        <p:nvSpPr>
          <p:cNvPr id="3" name="Marcador de fecha 2">
            <a:extLst>
              <a:ext uri="{FF2B5EF4-FFF2-40B4-BE49-F238E27FC236}">
                <a16:creationId xmlns:a16="http://schemas.microsoft.com/office/drawing/2014/main" id="{EA712CA9-C4E9-594F-990C-9B635D7A4272}"/>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4" name="Marcador de pie de página 3">
            <a:extLst>
              <a:ext uri="{FF2B5EF4-FFF2-40B4-BE49-F238E27FC236}">
                <a16:creationId xmlns:a16="http://schemas.microsoft.com/office/drawing/2014/main" id="{2D09972E-DD1E-274C-9AF4-1D1E5F2A8547}"/>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067977F2-9454-7840-BB03-F2537CA373CA}"/>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52603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38AE7-9AAE-1643-8C04-7EE4100F53F7}"/>
              </a:ext>
            </a:extLst>
          </p:cNvPr>
          <p:cNvSpPr>
            <a:spLocks noGrp="1"/>
          </p:cNvSpPr>
          <p:nvPr>
            <p:ph type="title"/>
          </p:nvPr>
        </p:nvSpPr>
        <p:spPr>
          <a:xfrm>
            <a:off x="1603332" y="2475490"/>
            <a:ext cx="8880953" cy="1606463"/>
          </a:xfrm>
        </p:spPr>
        <p:txBody>
          <a:bodyPr anchor="b">
            <a:normAutofit/>
          </a:bodyPr>
          <a:lstStyle>
            <a:lvl1pPr algn="ctr">
              <a:defRPr sz="4000" b="1">
                <a:latin typeface="Avenir Book" panose="02000503020000020003" pitchFamily="2" charset="0"/>
              </a:defRPr>
            </a:lvl1pPr>
          </a:lstStyle>
          <a:p>
            <a:r>
              <a:rPr lang="es-ES"/>
              <a:t>Haga clic para modificar el estilo de título del patrón</a:t>
            </a:r>
            <a:endParaRPr lang="es-CR"/>
          </a:p>
        </p:txBody>
      </p:sp>
      <p:sp>
        <p:nvSpPr>
          <p:cNvPr id="4" name="Marcador de texto 3">
            <a:extLst>
              <a:ext uri="{FF2B5EF4-FFF2-40B4-BE49-F238E27FC236}">
                <a16:creationId xmlns:a16="http://schemas.microsoft.com/office/drawing/2014/main" id="{FEE4AA09-1EA4-F04F-9CDF-D307A8EE9A35}"/>
              </a:ext>
            </a:extLst>
          </p:cNvPr>
          <p:cNvSpPr>
            <a:spLocks noGrp="1"/>
          </p:cNvSpPr>
          <p:nvPr>
            <p:ph type="body" sz="half" idx="2"/>
          </p:nvPr>
        </p:nvSpPr>
        <p:spPr>
          <a:xfrm>
            <a:off x="1603332" y="4623399"/>
            <a:ext cx="8880953" cy="650059"/>
          </a:xfrm>
        </p:spPr>
        <p:txBody>
          <a:bodyPr>
            <a:norm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5402052-64FA-C64C-80A9-A7BEFADBD7C5}"/>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6" name="Marcador de pie de página 5">
            <a:extLst>
              <a:ext uri="{FF2B5EF4-FFF2-40B4-BE49-F238E27FC236}">
                <a16:creationId xmlns:a16="http://schemas.microsoft.com/office/drawing/2014/main" id="{A3B94397-2A02-3844-99CD-B3988C527781}"/>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D843A8CC-299D-A94E-9070-ADD732EA0726}"/>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307420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F286DC3-02E9-304C-8CA0-17652D93DE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CE58A0C2-6AC0-4149-BDFB-60DB57FB51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FC5E1D09-F616-A94D-AFEE-582FB7AC1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69495-9D0F-774B-9F07-5CA4A10639B7}" type="datetimeFigureOut">
              <a:rPr lang="es-CR" smtClean="0"/>
              <a:t>3/10/2022</a:t>
            </a:fld>
            <a:endParaRPr lang="es-CR"/>
          </a:p>
        </p:txBody>
      </p:sp>
      <p:sp>
        <p:nvSpPr>
          <p:cNvPr id="5" name="Marcador de pie de página 4">
            <a:extLst>
              <a:ext uri="{FF2B5EF4-FFF2-40B4-BE49-F238E27FC236}">
                <a16:creationId xmlns:a16="http://schemas.microsoft.com/office/drawing/2014/main" id="{FD3BC733-8C05-6D46-9A7B-B96A10E81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E60E5759-ED2A-3540-BE4B-E650C435F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CCC05-6E2F-D049-A6ED-DCB71BBC33C6}" type="slidenum">
              <a:rPr lang="es-CR" smtClean="0"/>
              <a:t>‹Nº›</a:t>
            </a:fld>
            <a:endParaRPr lang="es-CR"/>
          </a:p>
        </p:txBody>
      </p:sp>
    </p:spTree>
    <p:extLst>
      <p:ext uri="{BB962C8B-B14F-4D97-AF65-F5344CB8AC3E}">
        <p14:creationId xmlns:p14="http://schemas.microsoft.com/office/powerpoint/2010/main" val="10231434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odcast.vilmanunez.com/ideas-para-crear-contenidos-ep-31/"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podcast.vilmanunez.com/la-importancia-de-las-keywords-en-redes-sociale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953FC3-18EA-D04D-BC2B-A9CEFEFB2A98}"/>
              </a:ext>
            </a:extLst>
          </p:cNvPr>
          <p:cNvSpPr>
            <a:spLocks noGrp="1"/>
          </p:cNvSpPr>
          <p:nvPr>
            <p:ph type="ctrTitle"/>
          </p:nvPr>
        </p:nvSpPr>
        <p:spPr/>
        <p:txBody>
          <a:bodyPr/>
          <a:lstStyle/>
          <a:p>
            <a:r>
              <a:rPr lang="es-CR" dirty="0"/>
              <a:t>El uso de las palabras claves</a:t>
            </a:r>
          </a:p>
        </p:txBody>
      </p:sp>
      <p:sp>
        <p:nvSpPr>
          <p:cNvPr id="3" name="Subtítulo 2">
            <a:extLst>
              <a:ext uri="{FF2B5EF4-FFF2-40B4-BE49-F238E27FC236}">
                <a16:creationId xmlns:a16="http://schemas.microsoft.com/office/drawing/2014/main" id="{6CC62D03-82A8-3946-A50E-DC827A258113}"/>
              </a:ext>
            </a:extLst>
          </p:cNvPr>
          <p:cNvSpPr>
            <a:spLocks noGrp="1"/>
          </p:cNvSpPr>
          <p:nvPr>
            <p:ph type="subTitle" idx="1"/>
          </p:nvPr>
        </p:nvSpPr>
        <p:spPr/>
        <p:txBody>
          <a:bodyPr/>
          <a:lstStyle/>
          <a:p>
            <a:r>
              <a:rPr lang="es-CR" dirty="0"/>
              <a:t>Curso Redactor de contenido para Social Media (copywriter)</a:t>
            </a:r>
          </a:p>
        </p:txBody>
      </p:sp>
    </p:spTree>
    <p:extLst>
      <p:ext uri="{BB962C8B-B14F-4D97-AF65-F5344CB8AC3E}">
        <p14:creationId xmlns:p14="http://schemas.microsoft.com/office/powerpoint/2010/main" val="263376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03271D-B21D-350F-D65B-8EC87174F785}"/>
              </a:ext>
            </a:extLst>
          </p:cNvPr>
          <p:cNvSpPr>
            <a:spLocks noGrp="1"/>
          </p:cNvSpPr>
          <p:nvPr>
            <p:ph type="title"/>
          </p:nvPr>
        </p:nvSpPr>
        <p:spPr/>
        <p:txBody>
          <a:bodyPr/>
          <a:lstStyle/>
          <a:p>
            <a:r>
              <a:rPr lang="es-CR" dirty="0">
                <a:latin typeface="Avenir Book"/>
              </a:rPr>
              <a:t>Las palabras claves</a:t>
            </a:r>
            <a:endParaRPr lang="es-CR" b="0" dirty="0">
              <a:latin typeface="Avenir Book"/>
            </a:endParaRPr>
          </a:p>
          <a:p>
            <a:endParaRPr lang="es-CR" dirty="0"/>
          </a:p>
        </p:txBody>
      </p:sp>
      <p:sp>
        <p:nvSpPr>
          <p:cNvPr id="3" name="Marcador de contenido 2">
            <a:extLst>
              <a:ext uri="{FF2B5EF4-FFF2-40B4-BE49-F238E27FC236}">
                <a16:creationId xmlns:a16="http://schemas.microsoft.com/office/drawing/2014/main" id="{C8206A15-D413-97F7-02C7-2362EEAFDEFC}"/>
              </a:ext>
            </a:extLst>
          </p:cNvPr>
          <p:cNvSpPr>
            <a:spLocks noGrp="1"/>
          </p:cNvSpPr>
          <p:nvPr>
            <p:ph idx="1"/>
          </p:nvPr>
        </p:nvSpPr>
        <p:spPr/>
        <p:txBody>
          <a:bodyPr vert="horz" lIns="91440" tIns="45720" rIns="91440" bIns="45720" rtlCol="0" anchor="t">
            <a:normAutofit/>
          </a:bodyPr>
          <a:lstStyle/>
          <a:p>
            <a:pPr marL="0" indent="0">
              <a:buNone/>
            </a:pPr>
            <a:r>
              <a:rPr lang="es-CR" dirty="0"/>
              <a:t>Una buena estrategia de marketing digital combina palabras clave Long Tail y las Short Tail.</a:t>
            </a:r>
            <a:endParaRPr lang="es-ES" dirty="0"/>
          </a:p>
          <a:p>
            <a:pPr marL="0" indent="0">
              <a:buNone/>
            </a:pPr>
            <a:r>
              <a:rPr lang="es-CR" dirty="0"/>
              <a:t>Normalmente la competencia no va a coincidir estrictamente con una frase larga y los mecanismos de búsquedas serán menores, lo que facilita un buen posicionamiento del sitio donde esté su producto o marca.</a:t>
            </a:r>
          </a:p>
          <a:p>
            <a:pPr marL="0" indent="0">
              <a:buNone/>
            </a:pPr>
            <a:endParaRPr lang="es-CR" dirty="0"/>
          </a:p>
        </p:txBody>
      </p:sp>
      <p:pic>
        <p:nvPicPr>
          <p:cNvPr id="4" name="Imagen 4" descr="Imagen que contiene señal, firmar&#10;&#10;Descripción generada automáticamente">
            <a:extLst>
              <a:ext uri="{FF2B5EF4-FFF2-40B4-BE49-F238E27FC236}">
                <a16:creationId xmlns:a16="http://schemas.microsoft.com/office/drawing/2014/main" id="{362467BC-164F-FB71-52B3-B57BEFC3DB16}"/>
              </a:ext>
            </a:extLst>
          </p:cNvPr>
          <p:cNvPicPr>
            <a:picLocks noChangeAspect="1"/>
          </p:cNvPicPr>
          <p:nvPr/>
        </p:nvPicPr>
        <p:blipFill>
          <a:blip r:embed="rId2"/>
          <a:stretch>
            <a:fillRect/>
          </a:stretch>
        </p:blipFill>
        <p:spPr>
          <a:xfrm>
            <a:off x="5385758" y="3930181"/>
            <a:ext cx="5762445" cy="2448205"/>
          </a:xfrm>
          <a:prstGeom prst="rect">
            <a:avLst/>
          </a:prstGeom>
        </p:spPr>
      </p:pic>
      <p:sp>
        <p:nvSpPr>
          <p:cNvPr id="6" name="CuadroTexto 5">
            <a:extLst>
              <a:ext uri="{FF2B5EF4-FFF2-40B4-BE49-F238E27FC236}">
                <a16:creationId xmlns:a16="http://schemas.microsoft.com/office/drawing/2014/main" id="{05B0F892-A335-BB01-F173-9AB8AB046A45}"/>
              </a:ext>
            </a:extLst>
          </p:cNvPr>
          <p:cNvSpPr txBox="1"/>
          <p:nvPr/>
        </p:nvSpPr>
        <p:spPr>
          <a:xfrm>
            <a:off x="2988905" y="6321664"/>
            <a:ext cx="183551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4282215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C4C160-0A81-C56E-2A7F-AC13767331F2}"/>
              </a:ext>
            </a:extLst>
          </p:cNvPr>
          <p:cNvSpPr>
            <a:spLocks noGrp="1"/>
          </p:cNvSpPr>
          <p:nvPr>
            <p:ph type="title"/>
          </p:nvPr>
        </p:nvSpPr>
        <p:spPr/>
        <p:txBody>
          <a:bodyPr/>
          <a:lstStyle/>
          <a:p>
            <a:r>
              <a:rPr lang="es-CR" dirty="0">
                <a:latin typeface="Avenir Book"/>
              </a:rPr>
              <a:t>Las palabras claves</a:t>
            </a:r>
            <a:endParaRPr lang="es-CR" b="0" dirty="0">
              <a:latin typeface="Avenir Book"/>
            </a:endParaRPr>
          </a:p>
          <a:p>
            <a:endParaRPr lang="es-CR" dirty="0"/>
          </a:p>
        </p:txBody>
      </p:sp>
      <p:sp>
        <p:nvSpPr>
          <p:cNvPr id="3" name="Marcador de contenido 2">
            <a:extLst>
              <a:ext uri="{FF2B5EF4-FFF2-40B4-BE49-F238E27FC236}">
                <a16:creationId xmlns:a16="http://schemas.microsoft.com/office/drawing/2014/main" id="{7805DC2B-CE08-302A-1244-C0F7C1B34F28}"/>
              </a:ext>
            </a:extLst>
          </p:cNvPr>
          <p:cNvSpPr>
            <a:spLocks noGrp="1"/>
          </p:cNvSpPr>
          <p:nvPr>
            <p:ph idx="1"/>
          </p:nvPr>
        </p:nvSpPr>
        <p:spPr/>
        <p:txBody>
          <a:bodyPr vert="horz" lIns="91440" tIns="45720" rIns="91440" bIns="45720" rtlCol="0" anchor="t">
            <a:normAutofit/>
          </a:bodyPr>
          <a:lstStyle/>
          <a:p>
            <a:pPr marL="0" indent="0">
              <a:buNone/>
            </a:pPr>
            <a:r>
              <a:rPr lang="es-CR" dirty="0"/>
              <a:t>Las palabras Long Tail no alcanzan a tantas personas como las Short Tail. Por esta razón es estratégico usar ambas para obtener mejores resultados.</a:t>
            </a:r>
            <a:endParaRPr lang="es-ES"/>
          </a:p>
        </p:txBody>
      </p:sp>
      <p:pic>
        <p:nvPicPr>
          <p:cNvPr id="7" name="Imagen 6">
            <a:extLst>
              <a:ext uri="{FF2B5EF4-FFF2-40B4-BE49-F238E27FC236}">
                <a16:creationId xmlns:a16="http://schemas.microsoft.com/office/drawing/2014/main" id="{CE04F560-23EB-1F72-C536-AA0B4CB1CE82}"/>
              </a:ext>
            </a:extLst>
          </p:cNvPr>
          <p:cNvPicPr>
            <a:picLocks noChangeAspect="1"/>
          </p:cNvPicPr>
          <p:nvPr/>
        </p:nvPicPr>
        <p:blipFill>
          <a:blip r:embed="rId2"/>
          <a:stretch>
            <a:fillRect/>
          </a:stretch>
        </p:blipFill>
        <p:spPr>
          <a:xfrm>
            <a:off x="4331600" y="2909745"/>
            <a:ext cx="5657850" cy="3686175"/>
          </a:xfrm>
          <a:prstGeom prst="rect">
            <a:avLst/>
          </a:prstGeom>
        </p:spPr>
      </p:pic>
      <p:sp>
        <p:nvSpPr>
          <p:cNvPr id="5" name="CuadroTexto 4">
            <a:extLst>
              <a:ext uri="{FF2B5EF4-FFF2-40B4-BE49-F238E27FC236}">
                <a16:creationId xmlns:a16="http://schemas.microsoft.com/office/drawing/2014/main" id="{5B0547E5-C1E7-D453-3415-CA47858D10DC}"/>
              </a:ext>
            </a:extLst>
          </p:cNvPr>
          <p:cNvSpPr txBox="1"/>
          <p:nvPr/>
        </p:nvSpPr>
        <p:spPr>
          <a:xfrm>
            <a:off x="2988905" y="6321664"/>
            <a:ext cx="183551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20497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5011B7-F32A-802A-657A-82FCCF156C02}"/>
              </a:ext>
            </a:extLst>
          </p:cNvPr>
          <p:cNvSpPr>
            <a:spLocks noGrp="1"/>
          </p:cNvSpPr>
          <p:nvPr>
            <p:ph type="title"/>
          </p:nvPr>
        </p:nvSpPr>
        <p:spPr/>
        <p:txBody>
          <a:bodyPr>
            <a:normAutofit/>
          </a:bodyPr>
          <a:lstStyle/>
          <a:p>
            <a:r>
              <a:rPr lang="es-CR" dirty="0"/>
              <a:t>¿Cómo definir las palabras clave?</a:t>
            </a:r>
          </a:p>
        </p:txBody>
      </p:sp>
      <p:sp>
        <p:nvSpPr>
          <p:cNvPr id="3" name="Marcador de contenido 2">
            <a:extLst>
              <a:ext uri="{FF2B5EF4-FFF2-40B4-BE49-F238E27FC236}">
                <a16:creationId xmlns:a16="http://schemas.microsoft.com/office/drawing/2014/main" id="{0B9AED6C-1D2B-D14D-4923-8243E99CE315}"/>
              </a:ext>
            </a:extLst>
          </p:cNvPr>
          <p:cNvSpPr>
            <a:spLocks noGrp="1"/>
          </p:cNvSpPr>
          <p:nvPr>
            <p:ph idx="1"/>
          </p:nvPr>
        </p:nvSpPr>
        <p:spPr/>
        <p:txBody>
          <a:bodyPr vert="horz" lIns="91440" tIns="45720" rIns="91440" bIns="45720" rtlCol="0" anchor="t">
            <a:normAutofit/>
          </a:bodyPr>
          <a:lstStyle/>
          <a:p>
            <a:pPr marL="0" indent="0">
              <a:buNone/>
            </a:pPr>
            <a:r>
              <a:rPr lang="es-CR" dirty="0"/>
              <a:t>Para definir las mejores palabras clave es fundamental, primero que nada, conocer bien al público meta, y la herramienta más efectiva es a través de la creación del Buyer Persona para así comprender mejor quienes son los clientes y sus expectativas de búsqueda. </a:t>
            </a:r>
            <a:endParaRPr lang="es-ES"/>
          </a:p>
        </p:txBody>
      </p:sp>
    </p:spTree>
    <p:extLst>
      <p:ext uri="{BB962C8B-B14F-4D97-AF65-F5344CB8AC3E}">
        <p14:creationId xmlns:p14="http://schemas.microsoft.com/office/powerpoint/2010/main" val="1692679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602A096-BA14-8BFF-6264-89F31F76EFB9}"/>
              </a:ext>
            </a:extLst>
          </p:cNvPr>
          <p:cNvSpPr>
            <a:spLocks noGrp="1"/>
          </p:cNvSpPr>
          <p:nvPr>
            <p:ph idx="1"/>
          </p:nvPr>
        </p:nvSpPr>
        <p:spPr>
          <a:xfrm>
            <a:off x="2927228" y="1642446"/>
            <a:ext cx="9135375" cy="4060064"/>
          </a:xfrm>
        </p:spPr>
        <p:txBody>
          <a:bodyPr vert="horz" lIns="91440" tIns="45720" rIns="91440" bIns="45720" rtlCol="0" anchor="t">
            <a:normAutofit/>
          </a:bodyPr>
          <a:lstStyle/>
          <a:p>
            <a:pPr marL="0" indent="0">
              <a:buNone/>
            </a:pPr>
            <a:r>
              <a:rPr lang="es-CR" dirty="0"/>
              <a:t>Algunas herramientas que ayudan en la generación y búsqueda de las palabras clave son </a:t>
            </a:r>
            <a:r>
              <a:rPr lang="es-CR" dirty="0" err="1"/>
              <a:t>Keyword</a:t>
            </a:r>
            <a:r>
              <a:rPr lang="es-CR" dirty="0"/>
              <a:t> </a:t>
            </a:r>
            <a:r>
              <a:rPr lang="es-CR" dirty="0" err="1"/>
              <a:t>Planner</a:t>
            </a:r>
            <a:r>
              <a:rPr lang="es-CR" dirty="0"/>
              <a:t>, de Google </a:t>
            </a:r>
            <a:r>
              <a:rPr lang="es-CR" dirty="0" err="1"/>
              <a:t>Adwords</a:t>
            </a:r>
            <a:r>
              <a:rPr lang="es-CR" dirty="0"/>
              <a:t>. A través de esta plataforma, es posible descubrir ideas de palabras clave y el volumen de búsquedas relacionadas a ellas. </a:t>
            </a:r>
            <a:endParaRPr lang="es-ES"/>
          </a:p>
          <a:p>
            <a:pPr marL="0" indent="0">
              <a:buNone/>
            </a:pPr>
            <a:endParaRPr lang="es-CR" dirty="0">
              <a:latin typeface="Avenir Book"/>
            </a:endParaRPr>
          </a:p>
          <a:p>
            <a:pPr marL="0" indent="0">
              <a:buNone/>
            </a:pPr>
            <a:r>
              <a:rPr lang="es-CR" dirty="0">
                <a:latin typeface="Avenir Book"/>
              </a:rPr>
              <a:t>Esta herramienta ayuda en el análisis del contenido del sitio y es fundamental para saber qué temas se conectan mejor con el producto o marca.</a:t>
            </a:r>
            <a:endParaRPr lang="es-CR"/>
          </a:p>
        </p:txBody>
      </p:sp>
    </p:spTree>
    <p:extLst>
      <p:ext uri="{BB962C8B-B14F-4D97-AF65-F5344CB8AC3E}">
        <p14:creationId xmlns:p14="http://schemas.microsoft.com/office/powerpoint/2010/main" val="1478258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A22FC7E-07C8-809B-B94A-27F31D292B7D}"/>
              </a:ext>
            </a:extLst>
          </p:cNvPr>
          <p:cNvSpPr>
            <a:spLocks noGrp="1"/>
          </p:cNvSpPr>
          <p:nvPr>
            <p:ph idx="1"/>
          </p:nvPr>
        </p:nvSpPr>
        <p:spPr>
          <a:xfrm>
            <a:off x="2884097" y="894824"/>
            <a:ext cx="9135375" cy="4060064"/>
          </a:xfrm>
        </p:spPr>
        <p:txBody>
          <a:bodyPr vert="horz" lIns="91440" tIns="45720" rIns="91440" bIns="45720" rtlCol="0" anchor="t">
            <a:normAutofit/>
          </a:bodyPr>
          <a:lstStyle/>
          <a:p>
            <a:pPr marL="0" indent="0">
              <a:buNone/>
            </a:pPr>
            <a:r>
              <a:rPr lang="es-CR" dirty="0"/>
              <a:t>También existe la herramienta Google </a:t>
            </a:r>
            <a:r>
              <a:rPr lang="es-CR" dirty="0" err="1"/>
              <a:t>Trends</a:t>
            </a:r>
            <a:r>
              <a:rPr lang="es-CR" dirty="0"/>
              <a:t> que sirve para explorar más opciones de palabras clave, y verificar tendencias de búsqueda y comportamiento de los usuarios.</a:t>
            </a:r>
            <a:endParaRPr lang="es-ES"/>
          </a:p>
        </p:txBody>
      </p:sp>
      <p:pic>
        <p:nvPicPr>
          <p:cNvPr id="5" name="Imagen 4">
            <a:extLst>
              <a:ext uri="{FF2B5EF4-FFF2-40B4-BE49-F238E27FC236}">
                <a16:creationId xmlns:a16="http://schemas.microsoft.com/office/drawing/2014/main" id="{644ED00A-1E42-6021-97A0-81CD0C3E366E}"/>
              </a:ext>
            </a:extLst>
          </p:cNvPr>
          <p:cNvPicPr>
            <a:picLocks noChangeAspect="1"/>
          </p:cNvPicPr>
          <p:nvPr/>
        </p:nvPicPr>
        <p:blipFill>
          <a:blip r:embed="rId2"/>
          <a:stretch>
            <a:fillRect/>
          </a:stretch>
        </p:blipFill>
        <p:spPr>
          <a:xfrm>
            <a:off x="4847505" y="2653511"/>
            <a:ext cx="5208558" cy="3413725"/>
          </a:xfrm>
          <a:prstGeom prst="rect">
            <a:avLst/>
          </a:prstGeom>
        </p:spPr>
      </p:pic>
      <p:sp>
        <p:nvSpPr>
          <p:cNvPr id="6" name="CuadroTexto 5">
            <a:extLst>
              <a:ext uri="{FF2B5EF4-FFF2-40B4-BE49-F238E27FC236}">
                <a16:creationId xmlns:a16="http://schemas.microsoft.com/office/drawing/2014/main" id="{0D049395-07A0-B891-20CB-ACCE8490701D}"/>
              </a:ext>
            </a:extLst>
          </p:cNvPr>
          <p:cNvSpPr txBox="1"/>
          <p:nvPr/>
        </p:nvSpPr>
        <p:spPr>
          <a:xfrm>
            <a:off x="2988905" y="6321664"/>
            <a:ext cx="183551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274538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0CF9CC-A23E-3669-71F4-3C69B18E2C9B}"/>
              </a:ext>
            </a:extLst>
          </p:cNvPr>
          <p:cNvSpPr>
            <a:spLocks noGrp="1"/>
          </p:cNvSpPr>
          <p:nvPr>
            <p:ph type="title"/>
          </p:nvPr>
        </p:nvSpPr>
        <p:spPr/>
        <p:txBody>
          <a:bodyPr/>
          <a:lstStyle/>
          <a:p>
            <a:r>
              <a:rPr lang="es-CR" dirty="0">
                <a:latin typeface="Avenir Book"/>
              </a:rPr>
              <a:t>Las palabras claves</a:t>
            </a:r>
            <a:endParaRPr lang="es-CR" b="0" dirty="0">
              <a:latin typeface="Avenir Book"/>
            </a:endParaRPr>
          </a:p>
          <a:p>
            <a:endParaRPr lang="es-CR" dirty="0"/>
          </a:p>
        </p:txBody>
      </p:sp>
      <p:sp>
        <p:nvSpPr>
          <p:cNvPr id="3" name="Marcador de contenido 2">
            <a:extLst>
              <a:ext uri="{FF2B5EF4-FFF2-40B4-BE49-F238E27FC236}">
                <a16:creationId xmlns:a16="http://schemas.microsoft.com/office/drawing/2014/main" id="{40D2660E-16C2-A758-3600-C413BD496073}"/>
              </a:ext>
            </a:extLst>
          </p:cNvPr>
          <p:cNvSpPr>
            <a:spLocks noGrp="1"/>
          </p:cNvSpPr>
          <p:nvPr>
            <p:ph idx="1"/>
          </p:nvPr>
        </p:nvSpPr>
        <p:spPr/>
        <p:txBody>
          <a:bodyPr vert="horz" lIns="91440" tIns="45720" rIns="91440" bIns="45720" rtlCol="0" anchor="t">
            <a:normAutofit/>
          </a:bodyPr>
          <a:lstStyle/>
          <a:p>
            <a:pPr marL="0" indent="0">
              <a:buNone/>
            </a:pPr>
            <a:r>
              <a:rPr lang="es-CR" dirty="0"/>
              <a:t>Para seleccionar las palabras clave precisas en una estrategia de Marketing Digital y comunicación es necesario tomar en cuenta tres requisitos básicos sobre ellas:</a:t>
            </a:r>
            <a:endParaRPr lang="es-ES"/>
          </a:p>
          <a:p>
            <a:pPr marL="0" indent="0">
              <a:buNone/>
            </a:pPr>
            <a:endParaRPr lang="es-CR" dirty="0">
              <a:latin typeface="Avenir Book"/>
            </a:endParaRPr>
          </a:p>
          <a:p>
            <a:pPr marL="0" indent="0">
              <a:buNone/>
            </a:pPr>
            <a:r>
              <a:rPr lang="es-CR" dirty="0">
                <a:latin typeface="Avenir Book"/>
              </a:rPr>
              <a:t>1. Que sean popularidad</a:t>
            </a:r>
          </a:p>
          <a:p>
            <a:pPr marL="0" indent="0">
              <a:buNone/>
            </a:pPr>
            <a:r>
              <a:rPr lang="es-CR" dirty="0"/>
              <a:t>2. Que tengan relevancia</a:t>
            </a:r>
          </a:p>
          <a:p>
            <a:pPr marL="0" indent="0">
              <a:buNone/>
            </a:pPr>
            <a:r>
              <a:rPr lang="es-CR" dirty="0"/>
              <a:t>3. Que tengan intención</a:t>
            </a:r>
          </a:p>
        </p:txBody>
      </p:sp>
    </p:spTree>
    <p:extLst>
      <p:ext uri="{BB962C8B-B14F-4D97-AF65-F5344CB8AC3E}">
        <p14:creationId xmlns:p14="http://schemas.microsoft.com/office/powerpoint/2010/main" val="1808270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979763-6F0C-E0AB-6FBB-239B9D61ED68}"/>
              </a:ext>
            </a:extLst>
          </p:cNvPr>
          <p:cNvSpPr>
            <a:spLocks noGrp="1"/>
          </p:cNvSpPr>
          <p:nvPr>
            <p:ph type="title"/>
          </p:nvPr>
        </p:nvSpPr>
        <p:spPr/>
        <p:txBody>
          <a:bodyPr/>
          <a:lstStyle/>
          <a:p>
            <a:r>
              <a:rPr lang="es-CR" dirty="0"/>
              <a:t>Tres errores que se comenten al seleccionar palabras clave:</a:t>
            </a:r>
          </a:p>
        </p:txBody>
      </p:sp>
      <p:sp>
        <p:nvSpPr>
          <p:cNvPr id="3" name="Marcador de contenido 2">
            <a:extLst>
              <a:ext uri="{FF2B5EF4-FFF2-40B4-BE49-F238E27FC236}">
                <a16:creationId xmlns:a16="http://schemas.microsoft.com/office/drawing/2014/main" id="{F6A7B09E-B9E0-2D2A-73E9-1F2A07D58712}"/>
              </a:ext>
            </a:extLst>
          </p:cNvPr>
          <p:cNvSpPr>
            <a:spLocks noGrp="1"/>
          </p:cNvSpPr>
          <p:nvPr>
            <p:ph idx="1"/>
          </p:nvPr>
        </p:nvSpPr>
        <p:spPr/>
        <p:txBody>
          <a:bodyPr vert="horz" lIns="91440" tIns="45720" rIns="91440" bIns="45720" rtlCol="0" anchor="t">
            <a:normAutofit/>
          </a:bodyPr>
          <a:lstStyle/>
          <a:p>
            <a:pPr marL="0" indent="0" algn="l">
              <a:buNone/>
            </a:pPr>
            <a:r>
              <a:rPr lang="es-CR" dirty="0"/>
              <a:t>Utilizar palabras clave irrelevantes ya que puede depreciar a un contenido. Para que esto no ocurra se debe buscar bien el enfoque del mensaje.</a:t>
            </a:r>
            <a:endParaRPr lang="es-ES"/>
          </a:p>
          <a:p>
            <a:pPr marL="0" indent="0">
              <a:buNone/>
            </a:pPr>
            <a:endParaRPr lang="es-CR" dirty="0">
              <a:latin typeface="Avenir Book"/>
            </a:endParaRPr>
          </a:p>
          <a:p>
            <a:pPr marL="0" indent="0" algn="l">
              <a:buNone/>
            </a:pPr>
            <a:r>
              <a:rPr lang="es-CR" dirty="0">
                <a:latin typeface="Avenir Book"/>
              </a:rPr>
              <a:t>Elegir solamente palabras clave Short Tail, es importante utilizar también las Long Tail pero bien definidas, claras y sencillas y ganarle a la competencia en la búsqueda que hace el cliente.</a:t>
            </a:r>
            <a:endParaRPr lang="es-CR"/>
          </a:p>
          <a:p>
            <a:pPr marL="0" indent="0">
              <a:buNone/>
            </a:pPr>
            <a:endParaRPr lang="es-CR" dirty="0">
              <a:latin typeface="Avenir Book"/>
            </a:endParaRPr>
          </a:p>
          <a:p>
            <a:pPr marL="0" indent="0">
              <a:buNone/>
            </a:pPr>
            <a:r>
              <a:rPr lang="es-CR" dirty="0">
                <a:latin typeface="Avenir Book"/>
              </a:rPr>
              <a:t>No monitorear las tendencias de búsqueda. Siempre se debe comprobar la existencia de expresiones y palabras que se conecten con la estrategia de la marca o producto.</a:t>
            </a:r>
            <a:endParaRPr lang="es-CR"/>
          </a:p>
          <a:p>
            <a:pPr algn="l"/>
            <a:endParaRPr lang="es-CR" dirty="0"/>
          </a:p>
          <a:p>
            <a:pPr algn="l"/>
            <a:endParaRPr lang="es-CR" dirty="0"/>
          </a:p>
          <a:p>
            <a:pPr algn="l"/>
            <a:endParaRPr lang="es-CR" dirty="0"/>
          </a:p>
        </p:txBody>
      </p:sp>
    </p:spTree>
    <p:extLst>
      <p:ext uri="{BB962C8B-B14F-4D97-AF65-F5344CB8AC3E}">
        <p14:creationId xmlns:p14="http://schemas.microsoft.com/office/powerpoint/2010/main" val="1538424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73EEDA-DEE8-E1B1-5FD0-9835FE7C078F}"/>
              </a:ext>
            </a:extLst>
          </p:cNvPr>
          <p:cNvSpPr>
            <a:spLocks noGrp="1"/>
          </p:cNvSpPr>
          <p:nvPr>
            <p:ph type="title"/>
          </p:nvPr>
        </p:nvSpPr>
        <p:spPr/>
        <p:txBody>
          <a:bodyPr/>
          <a:lstStyle/>
          <a:p>
            <a:r>
              <a:rPr lang="es-ES" dirty="0">
                <a:latin typeface="Avenir Book"/>
              </a:rPr>
              <a:t>Ideas creativas para crear contenidos</a:t>
            </a:r>
            <a:endParaRPr lang="es-ES" dirty="0"/>
          </a:p>
        </p:txBody>
      </p:sp>
      <p:sp>
        <p:nvSpPr>
          <p:cNvPr id="3" name="Marcador de contenido 2">
            <a:extLst>
              <a:ext uri="{FF2B5EF4-FFF2-40B4-BE49-F238E27FC236}">
                <a16:creationId xmlns:a16="http://schemas.microsoft.com/office/drawing/2014/main" id="{04D5F2DB-9723-2376-793A-DE2DA4C53C57}"/>
              </a:ext>
            </a:extLst>
          </p:cNvPr>
          <p:cNvSpPr>
            <a:spLocks noGrp="1"/>
          </p:cNvSpPr>
          <p:nvPr>
            <p:ph idx="1"/>
          </p:nvPr>
        </p:nvSpPr>
        <p:spPr>
          <a:xfrm>
            <a:off x="2812210" y="2116899"/>
            <a:ext cx="9135375" cy="1500895"/>
          </a:xfrm>
        </p:spPr>
        <p:txBody>
          <a:bodyPr vert="horz" lIns="91440" tIns="45720" rIns="91440" bIns="45720" rtlCol="0" anchor="t">
            <a:normAutofit/>
          </a:bodyPr>
          <a:lstStyle/>
          <a:p>
            <a:pPr marL="0" indent="0">
              <a:buNone/>
            </a:pPr>
            <a:r>
              <a:rPr lang="es-ES" dirty="0">
                <a:latin typeface="Avenir Book"/>
              </a:rPr>
              <a:t>Parte del uso de las palabras claves es tener creatividad para escribir, sin embargo, tener bloqueos de inspiración puede ser frecuente en los redactores.</a:t>
            </a:r>
            <a:endParaRPr lang="es-ES" dirty="0"/>
          </a:p>
          <a:p>
            <a:pPr marL="0" indent="0">
              <a:buNone/>
            </a:pPr>
            <a:r>
              <a:rPr lang="es-ES" dirty="0">
                <a:latin typeface="Avenir Book"/>
              </a:rPr>
              <a:t>En el siguiente podcast la comunicadora y consultora Vilma Núñez da algunos ejemplos para buscar esos temas y palabras claves para los </a:t>
            </a:r>
            <a:r>
              <a:rPr lang="es-ES" dirty="0" err="1">
                <a:latin typeface="Avenir Book"/>
              </a:rPr>
              <a:t>copys</a:t>
            </a:r>
            <a:r>
              <a:rPr lang="es-ES" dirty="0">
                <a:latin typeface="Avenir Book"/>
              </a:rPr>
              <a:t>:</a:t>
            </a:r>
          </a:p>
          <a:p>
            <a:pPr marL="0" indent="0">
              <a:buNone/>
            </a:pPr>
            <a:endParaRPr lang="es-ES" dirty="0">
              <a:latin typeface="Avenir Book"/>
            </a:endParaRPr>
          </a:p>
        </p:txBody>
      </p:sp>
      <p:pic>
        <p:nvPicPr>
          <p:cNvPr id="5" name="Imagen 4" descr="Logotipo&#10;&#10;Descripción generada automáticamente">
            <a:extLst>
              <a:ext uri="{FF2B5EF4-FFF2-40B4-BE49-F238E27FC236}">
                <a16:creationId xmlns:a16="http://schemas.microsoft.com/office/drawing/2014/main" id="{7F229FB4-28A0-DE3E-A7DE-2023D800AF8C}"/>
              </a:ext>
            </a:extLst>
          </p:cNvPr>
          <p:cNvPicPr>
            <a:picLocks noChangeAspect="1"/>
          </p:cNvPicPr>
          <p:nvPr/>
        </p:nvPicPr>
        <p:blipFill>
          <a:blip r:embed="rId2"/>
          <a:stretch>
            <a:fillRect/>
          </a:stretch>
        </p:blipFill>
        <p:spPr>
          <a:xfrm>
            <a:off x="8419381" y="3690667"/>
            <a:ext cx="2743200" cy="2639683"/>
          </a:xfrm>
          <a:prstGeom prst="rect">
            <a:avLst/>
          </a:prstGeom>
        </p:spPr>
      </p:pic>
      <p:sp>
        <p:nvSpPr>
          <p:cNvPr id="6" name="CuadroTexto 5">
            <a:extLst>
              <a:ext uri="{FF2B5EF4-FFF2-40B4-BE49-F238E27FC236}">
                <a16:creationId xmlns:a16="http://schemas.microsoft.com/office/drawing/2014/main" id="{68A2B165-ECDA-5618-E015-B02C2E4E2E74}"/>
              </a:ext>
            </a:extLst>
          </p:cNvPr>
          <p:cNvSpPr txBox="1"/>
          <p:nvPr/>
        </p:nvSpPr>
        <p:spPr>
          <a:xfrm>
            <a:off x="8615030" y="5835505"/>
            <a:ext cx="2510375" cy="6578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ea typeface="+mn-lt"/>
                <a:cs typeface="+mn-lt"/>
                <a:hlinkClick r:id="rId3"/>
              </a:rPr>
              <a:t>Podcast de Vilma Núñez</a:t>
            </a:r>
            <a:endParaRPr lang="es-ES">
              <a:ea typeface="+mn-lt"/>
              <a:cs typeface="+mn-lt"/>
            </a:endParaRPr>
          </a:p>
          <a:p>
            <a:pPr algn="l"/>
            <a:endParaRPr lang="es-ES" dirty="0">
              <a:cs typeface="Calibri"/>
            </a:endParaRPr>
          </a:p>
        </p:txBody>
      </p:sp>
      <p:sp>
        <p:nvSpPr>
          <p:cNvPr id="7" name="CuadroTexto 6">
            <a:extLst>
              <a:ext uri="{FF2B5EF4-FFF2-40B4-BE49-F238E27FC236}">
                <a16:creationId xmlns:a16="http://schemas.microsoft.com/office/drawing/2014/main" id="{C8A94156-F630-FF75-E89B-79253C6DC336}"/>
              </a:ext>
            </a:extLst>
          </p:cNvPr>
          <p:cNvSpPr txBox="1"/>
          <p:nvPr/>
        </p:nvSpPr>
        <p:spPr>
          <a:xfrm>
            <a:off x="2988905" y="6321664"/>
            <a:ext cx="183551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902398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B6A150-4C3F-428D-A332-BB5ECA1ED9A1}"/>
              </a:ext>
            </a:extLst>
          </p:cNvPr>
          <p:cNvSpPr>
            <a:spLocks noGrp="1"/>
          </p:cNvSpPr>
          <p:nvPr>
            <p:ph type="title"/>
          </p:nvPr>
        </p:nvSpPr>
        <p:spPr/>
        <p:txBody>
          <a:bodyPr/>
          <a:lstStyle/>
          <a:p>
            <a:r>
              <a:rPr lang="es-CR" dirty="0"/>
              <a:t>Definición de palabra clave</a:t>
            </a:r>
          </a:p>
        </p:txBody>
      </p:sp>
      <p:sp>
        <p:nvSpPr>
          <p:cNvPr id="3" name="Marcador de contenido 2">
            <a:extLst>
              <a:ext uri="{FF2B5EF4-FFF2-40B4-BE49-F238E27FC236}">
                <a16:creationId xmlns:a16="http://schemas.microsoft.com/office/drawing/2014/main" id="{77C77005-DF91-BE25-CF94-53EB2C655A0C}"/>
              </a:ext>
            </a:extLst>
          </p:cNvPr>
          <p:cNvSpPr>
            <a:spLocks noGrp="1"/>
          </p:cNvSpPr>
          <p:nvPr>
            <p:ph idx="1"/>
          </p:nvPr>
        </p:nvSpPr>
        <p:spPr/>
        <p:txBody>
          <a:bodyPr vert="horz" lIns="91440" tIns="45720" rIns="91440" bIns="45720" rtlCol="0" anchor="t">
            <a:normAutofit/>
          </a:bodyPr>
          <a:lstStyle/>
          <a:p>
            <a:pPr marL="0" indent="0">
              <a:buNone/>
            </a:pPr>
            <a:r>
              <a:rPr lang="es-CR" dirty="0"/>
              <a:t>Una palabra clave es aquella palabra que un usuario de la Social Media digita en un buscador de la red para encontrar alguna información de su interés, recibiendo como respuesta una lista de contenidos que están ordenados según otras características que genera el buscador y que le dan relevancia a ese tema.</a:t>
            </a:r>
            <a:endParaRPr lang="es-ES" dirty="0"/>
          </a:p>
          <a:p>
            <a:pPr marL="0" indent="0">
              <a:buNone/>
            </a:pPr>
            <a:endParaRPr lang="es-CR" dirty="0"/>
          </a:p>
          <a:p>
            <a:endParaRPr lang="es-CR" dirty="0"/>
          </a:p>
        </p:txBody>
      </p:sp>
      <p:pic>
        <p:nvPicPr>
          <p:cNvPr id="4" name="Imagen 4">
            <a:extLst>
              <a:ext uri="{FF2B5EF4-FFF2-40B4-BE49-F238E27FC236}">
                <a16:creationId xmlns:a16="http://schemas.microsoft.com/office/drawing/2014/main" id="{9CD7EF2F-9019-A31E-7B8A-552499C1CE55}"/>
              </a:ext>
            </a:extLst>
          </p:cNvPr>
          <p:cNvPicPr>
            <a:picLocks noChangeAspect="1"/>
          </p:cNvPicPr>
          <p:nvPr/>
        </p:nvPicPr>
        <p:blipFill>
          <a:blip r:embed="rId2"/>
          <a:stretch>
            <a:fillRect/>
          </a:stretch>
        </p:blipFill>
        <p:spPr>
          <a:xfrm>
            <a:off x="4436853" y="3736331"/>
            <a:ext cx="5877464" cy="2562736"/>
          </a:xfrm>
          <a:prstGeom prst="rect">
            <a:avLst/>
          </a:prstGeom>
        </p:spPr>
      </p:pic>
      <p:sp>
        <p:nvSpPr>
          <p:cNvPr id="6" name="CuadroTexto 5">
            <a:extLst>
              <a:ext uri="{FF2B5EF4-FFF2-40B4-BE49-F238E27FC236}">
                <a16:creationId xmlns:a16="http://schemas.microsoft.com/office/drawing/2014/main" id="{60E45D62-052F-1510-0DDE-6CEE3529D934}"/>
              </a:ext>
            </a:extLst>
          </p:cNvPr>
          <p:cNvSpPr txBox="1"/>
          <p:nvPr/>
        </p:nvSpPr>
        <p:spPr>
          <a:xfrm>
            <a:off x="2988905" y="6321664"/>
            <a:ext cx="183551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48089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3F9A1C7-A9BA-93E6-F8F4-2579441C8F40}"/>
              </a:ext>
            </a:extLst>
          </p:cNvPr>
          <p:cNvSpPr>
            <a:spLocks noGrp="1"/>
          </p:cNvSpPr>
          <p:nvPr>
            <p:ph type="title"/>
          </p:nvPr>
        </p:nvSpPr>
        <p:spPr>
          <a:xfrm>
            <a:off x="838200" y="945715"/>
            <a:ext cx="8468638" cy="1325563"/>
          </a:xfrm>
        </p:spPr>
        <p:txBody>
          <a:bodyPr anchor="ctr">
            <a:normAutofit/>
          </a:bodyPr>
          <a:lstStyle/>
          <a:p>
            <a:r>
              <a:rPr lang="es-CR" sz="2200" dirty="0">
                <a:solidFill>
                  <a:schemeClr val="tx1"/>
                </a:solidFill>
                <a:latin typeface="Avenir Book"/>
              </a:rPr>
              <a:t>Es de gran importancia lograr coincidir con esa o esas palabras claves que el </a:t>
            </a:r>
            <a:r>
              <a:rPr lang="es-CR" sz="2200" dirty="0" err="1">
                <a:solidFill>
                  <a:schemeClr val="tx1"/>
                </a:solidFill>
                <a:latin typeface="Avenir Book"/>
              </a:rPr>
              <a:t>Buyer</a:t>
            </a:r>
            <a:r>
              <a:rPr lang="es-CR" sz="2200" dirty="0">
                <a:solidFill>
                  <a:schemeClr val="tx1"/>
                </a:solidFill>
                <a:latin typeface="Avenir Book"/>
              </a:rPr>
              <a:t> persona o cliente objetivo está digitando en el buscador, de aquí su uso en cada </a:t>
            </a:r>
            <a:r>
              <a:rPr lang="es-CR" sz="2200" dirty="0" err="1">
                <a:solidFill>
                  <a:schemeClr val="tx1"/>
                </a:solidFill>
                <a:latin typeface="Avenir Book"/>
              </a:rPr>
              <a:t>copy</a:t>
            </a:r>
            <a:r>
              <a:rPr lang="es-CR" sz="2200" dirty="0">
                <a:solidFill>
                  <a:schemeClr val="tx1"/>
                </a:solidFill>
                <a:latin typeface="Avenir Book"/>
              </a:rPr>
              <a:t> que el </a:t>
            </a:r>
            <a:r>
              <a:rPr lang="es-CR" sz="2200" dirty="0" err="1">
                <a:solidFill>
                  <a:schemeClr val="tx1"/>
                </a:solidFill>
                <a:latin typeface="Avenir Book"/>
              </a:rPr>
              <a:t>copywriter</a:t>
            </a:r>
            <a:r>
              <a:rPr lang="es-CR" sz="2200" dirty="0">
                <a:solidFill>
                  <a:schemeClr val="tx1"/>
                </a:solidFill>
                <a:latin typeface="Avenir Book"/>
              </a:rPr>
              <a:t> vaya a redactar.</a:t>
            </a:r>
          </a:p>
        </p:txBody>
      </p:sp>
      <p:pic>
        <p:nvPicPr>
          <p:cNvPr id="5" name="Imagen 4" descr="Un letrero de color negro&#10;&#10;Descripción generada automáticamente con confianza media">
            <a:extLst>
              <a:ext uri="{FF2B5EF4-FFF2-40B4-BE49-F238E27FC236}">
                <a16:creationId xmlns:a16="http://schemas.microsoft.com/office/drawing/2014/main" id="{3C2CA0D3-AF36-3CC0-C74F-EB0A84F78ED2}"/>
              </a:ext>
            </a:extLst>
          </p:cNvPr>
          <p:cNvPicPr>
            <a:picLocks noChangeAspect="1"/>
          </p:cNvPicPr>
          <p:nvPr/>
        </p:nvPicPr>
        <p:blipFill>
          <a:blip r:embed="rId2"/>
          <a:stretch>
            <a:fillRect/>
          </a:stretch>
        </p:blipFill>
        <p:spPr>
          <a:xfrm>
            <a:off x="2459224" y="2414347"/>
            <a:ext cx="5226590" cy="3710879"/>
          </a:xfrm>
          <a:prstGeom prst="rect">
            <a:avLst/>
          </a:prstGeom>
          <a:noFill/>
        </p:spPr>
      </p:pic>
      <p:sp>
        <p:nvSpPr>
          <p:cNvPr id="4" name="CuadroTexto 3">
            <a:extLst>
              <a:ext uri="{FF2B5EF4-FFF2-40B4-BE49-F238E27FC236}">
                <a16:creationId xmlns:a16="http://schemas.microsoft.com/office/drawing/2014/main" id="{AAAA6644-9E25-8689-C17E-BD35F31EEE92}"/>
              </a:ext>
            </a:extLst>
          </p:cNvPr>
          <p:cNvSpPr txBox="1"/>
          <p:nvPr/>
        </p:nvSpPr>
        <p:spPr>
          <a:xfrm>
            <a:off x="2988905" y="6321664"/>
            <a:ext cx="183551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155973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A7F8967-0D4B-4B24-91D9-C69381387AFC}"/>
              </a:ext>
            </a:extLst>
          </p:cNvPr>
          <p:cNvSpPr>
            <a:spLocks noGrp="1"/>
          </p:cNvSpPr>
          <p:nvPr>
            <p:ph idx="1"/>
          </p:nvPr>
        </p:nvSpPr>
        <p:spPr>
          <a:xfrm>
            <a:off x="2797833" y="851691"/>
            <a:ext cx="9135375" cy="3183046"/>
          </a:xfrm>
        </p:spPr>
        <p:txBody>
          <a:bodyPr vert="horz" lIns="91440" tIns="45720" rIns="91440" bIns="45720" rtlCol="0" anchor="t">
            <a:normAutofit/>
          </a:bodyPr>
          <a:lstStyle/>
          <a:p>
            <a:pPr marL="0" indent="0">
              <a:buNone/>
            </a:pPr>
            <a:r>
              <a:rPr lang="es-CR" dirty="0"/>
              <a:t>El Marketing Digital utiliza estas palabras clave como la base de la construcción de sus contenidos. La meta de el SEO (</a:t>
            </a:r>
            <a:r>
              <a:rPr lang="es-CR" dirty="0" err="1"/>
              <a:t>Serach</a:t>
            </a:r>
            <a:r>
              <a:rPr lang="es-CR" dirty="0"/>
              <a:t> </a:t>
            </a:r>
            <a:r>
              <a:rPr lang="es-CR" dirty="0" err="1"/>
              <a:t>Engine</a:t>
            </a:r>
            <a:r>
              <a:rPr lang="es-CR" dirty="0"/>
              <a:t> </a:t>
            </a:r>
            <a:r>
              <a:rPr lang="es-CR" dirty="0" err="1"/>
              <a:t>Optimization</a:t>
            </a:r>
            <a:r>
              <a:rPr lang="es-CR" dirty="0"/>
              <a:t>) es descubrir cuáles palabras clave escribirá el público para encontrar los temas de su interés.</a:t>
            </a:r>
          </a:p>
          <a:p>
            <a:pPr marL="0" indent="0">
              <a:buNone/>
            </a:pPr>
            <a:endParaRPr lang="es-CR" dirty="0"/>
          </a:p>
          <a:p>
            <a:pPr marL="0" indent="0">
              <a:buNone/>
            </a:pPr>
            <a:r>
              <a:rPr lang="es-CR" dirty="0">
                <a:latin typeface="Avenir Book"/>
              </a:rPr>
              <a:t>A través del siguiente podcast de la profesional en comunicación Vilma Núñez ampliaremos como el marketing digital utiliza las palabras claves en el contenido:</a:t>
            </a:r>
          </a:p>
        </p:txBody>
      </p:sp>
      <p:pic>
        <p:nvPicPr>
          <p:cNvPr id="4" name="Imagen 4" descr="Logotipo&#10;&#10;Descripción generada automáticamente">
            <a:extLst>
              <a:ext uri="{FF2B5EF4-FFF2-40B4-BE49-F238E27FC236}">
                <a16:creationId xmlns:a16="http://schemas.microsoft.com/office/drawing/2014/main" id="{B94B1013-D92B-B386-AED1-CC83977D1F9C}"/>
              </a:ext>
            </a:extLst>
          </p:cNvPr>
          <p:cNvPicPr>
            <a:picLocks noChangeAspect="1"/>
          </p:cNvPicPr>
          <p:nvPr/>
        </p:nvPicPr>
        <p:blipFill>
          <a:blip r:embed="rId2"/>
          <a:stretch>
            <a:fillRect/>
          </a:stretch>
        </p:blipFill>
        <p:spPr>
          <a:xfrm>
            <a:off x="7786777" y="3431875"/>
            <a:ext cx="2743200" cy="2639683"/>
          </a:xfrm>
          <a:prstGeom prst="rect">
            <a:avLst/>
          </a:prstGeom>
        </p:spPr>
      </p:pic>
      <p:sp>
        <p:nvSpPr>
          <p:cNvPr id="5" name="CuadroTexto 4">
            <a:extLst>
              <a:ext uri="{FF2B5EF4-FFF2-40B4-BE49-F238E27FC236}">
                <a16:creationId xmlns:a16="http://schemas.microsoft.com/office/drawing/2014/main" id="{8995814C-6712-13A9-CB7C-A478272D476E}"/>
              </a:ext>
            </a:extLst>
          </p:cNvPr>
          <p:cNvSpPr txBox="1"/>
          <p:nvPr/>
        </p:nvSpPr>
        <p:spPr>
          <a:xfrm>
            <a:off x="7831904" y="5551392"/>
            <a:ext cx="27377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CR">
                <a:solidFill>
                  <a:srgbClr val="0563C1"/>
                </a:solidFill>
                <a:latin typeface="Avenir Book"/>
                <a:ea typeface="Segoe UI"/>
                <a:cs typeface="Segoe UI"/>
                <a:hlinkClick r:id="rId3"/>
              </a:rPr>
              <a:t>Podcast de Vilma Núñez</a:t>
            </a:r>
            <a:endParaRPr lang="es-ES"/>
          </a:p>
        </p:txBody>
      </p:sp>
      <p:sp>
        <p:nvSpPr>
          <p:cNvPr id="7" name="CuadroTexto 6">
            <a:extLst>
              <a:ext uri="{FF2B5EF4-FFF2-40B4-BE49-F238E27FC236}">
                <a16:creationId xmlns:a16="http://schemas.microsoft.com/office/drawing/2014/main" id="{470A503B-4204-E426-298D-48D52C66ACD6}"/>
              </a:ext>
            </a:extLst>
          </p:cNvPr>
          <p:cNvSpPr txBox="1"/>
          <p:nvPr/>
        </p:nvSpPr>
        <p:spPr>
          <a:xfrm>
            <a:off x="2988905" y="6321664"/>
            <a:ext cx="183551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1156686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CD6A916-5EE8-5C3E-003F-83CC73411BF2}"/>
              </a:ext>
            </a:extLst>
          </p:cNvPr>
          <p:cNvSpPr>
            <a:spLocks noGrp="1"/>
          </p:cNvSpPr>
          <p:nvPr>
            <p:ph idx="1"/>
          </p:nvPr>
        </p:nvSpPr>
        <p:spPr>
          <a:xfrm>
            <a:off x="2812210" y="768390"/>
            <a:ext cx="9135375" cy="4060064"/>
          </a:xfrm>
        </p:spPr>
        <p:txBody>
          <a:bodyPr vert="horz" lIns="91440" tIns="45720" rIns="91440" bIns="45720" rtlCol="0" anchor="t">
            <a:normAutofit/>
          </a:bodyPr>
          <a:lstStyle/>
          <a:p>
            <a:pPr marL="0" indent="0">
              <a:buNone/>
            </a:pPr>
            <a:r>
              <a:rPr lang="es-CR" dirty="0">
                <a:latin typeface="Avenir Book"/>
              </a:rPr>
              <a:t>Las palabras clave siempre son descriptivas y directas, por ejemplo si se busca sobre recetas de cocina, se estaría digitando recetas, ingredientes, cocina mediterránea, carnes, etc. O frases como: “receta mediterránea con pollo”</a:t>
            </a:r>
            <a:endParaRPr lang="es-ES">
              <a:latin typeface="Avenir Book"/>
            </a:endParaRPr>
          </a:p>
        </p:txBody>
      </p:sp>
      <p:pic>
        <p:nvPicPr>
          <p:cNvPr id="5" name="Imagen 4">
            <a:extLst>
              <a:ext uri="{FF2B5EF4-FFF2-40B4-BE49-F238E27FC236}">
                <a16:creationId xmlns:a16="http://schemas.microsoft.com/office/drawing/2014/main" id="{761CE681-D755-1E23-A48B-5146098BF0AF}"/>
              </a:ext>
            </a:extLst>
          </p:cNvPr>
          <p:cNvPicPr>
            <a:picLocks noChangeAspect="1"/>
          </p:cNvPicPr>
          <p:nvPr/>
        </p:nvPicPr>
        <p:blipFill>
          <a:blip r:embed="rId2"/>
          <a:stretch>
            <a:fillRect/>
          </a:stretch>
        </p:blipFill>
        <p:spPr>
          <a:xfrm>
            <a:off x="4221017" y="2038621"/>
            <a:ext cx="5998423" cy="4224976"/>
          </a:xfrm>
          <a:prstGeom prst="rect">
            <a:avLst/>
          </a:prstGeom>
        </p:spPr>
      </p:pic>
      <p:sp>
        <p:nvSpPr>
          <p:cNvPr id="4" name="CuadroTexto 3">
            <a:extLst>
              <a:ext uri="{FF2B5EF4-FFF2-40B4-BE49-F238E27FC236}">
                <a16:creationId xmlns:a16="http://schemas.microsoft.com/office/drawing/2014/main" id="{1B5A115A-E354-8E80-E07E-3624F96F8137}"/>
              </a:ext>
            </a:extLst>
          </p:cNvPr>
          <p:cNvSpPr txBox="1"/>
          <p:nvPr/>
        </p:nvSpPr>
        <p:spPr>
          <a:xfrm>
            <a:off x="2988905" y="6321664"/>
            <a:ext cx="183551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33724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5FA617F-D311-A2EF-3DAB-F4D8831285DC}"/>
              </a:ext>
            </a:extLst>
          </p:cNvPr>
          <p:cNvSpPr>
            <a:spLocks noGrp="1"/>
          </p:cNvSpPr>
          <p:nvPr>
            <p:ph idx="1"/>
          </p:nvPr>
        </p:nvSpPr>
        <p:spPr>
          <a:xfrm>
            <a:off x="2812210" y="909201"/>
            <a:ext cx="9135375" cy="4060064"/>
          </a:xfrm>
        </p:spPr>
        <p:txBody>
          <a:bodyPr vert="horz" lIns="91440" tIns="45720" rIns="91440" bIns="45720" rtlCol="0" anchor="t">
            <a:normAutofit/>
          </a:bodyPr>
          <a:lstStyle/>
          <a:p>
            <a:pPr marL="0" indent="0">
              <a:buNone/>
            </a:pPr>
            <a:r>
              <a:rPr lang="es-CR" dirty="0"/>
              <a:t>El redactor tiene que estar muy seguro de cuáles palabras clave están siendo reforzadas en sus contenidos en Internet y si éstas son relevantes en relación con el tema que el usuario busca, siendo así, el producto tendrá visibilidad orgánica (gratis, sin publicidad pagada) en la web.</a:t>
            </a:r>
            <a:endParaRPr lang="es-ES" dirty="0"/>
          </a:p>
        </p:txBody>
      </p:sp>
      <p:pic>
        <p:nvPicPr>
          <p:cNvPr id="4" name="Imagen 3">
            <a:extLst>
              <a:ext uri="{FF2B5EF4-FFF2-40B4-BE49-F238E27FC236}">
                <a16:creationId xmlns:a16="http://schemas.microsoft.com/office/drawing/2014/main" id="{2EED25A2-2EA7-2999-9F9F-57BE884815C4}"/>
              </a:ext>
            </a:extLst>
          </p:cNvPr>
          <p:cNvPicPr>
            <a:picLocks noChangeAspect="1"/>
          </p:cNvPicPr>
          <p:nvPr/>
        </p:nvPicPr>
        <p:blipFill>
          <a:blip r:embed="rId2"/>
          <a:stretch>
            <a:fillRect/>
          </a:stretch>
        </p:blipFill>
        <p:spPr>
          <a:xfrm>
            <a:off x="4412953" y="2613890"/>
            <a:ext cx="5332429" cy="3503414"/>
          </a:xfrm>
          <a:prstGeom prst="rect">
            <a:avLst/>
          </a:prstGeom>
        </p:spPr>
      </p:pic>
      <p:sp>
        <p:nvSpPr>
          <p:cNvPr id="6" name="CuadroTexto 5">
            <a:extLst>
              <a:ext uri="{FF2B5EF4-FFF2-40B4-BE49-F238E27FC236}">
                <a16:creationId xmlns:a16="http://schemas.microsoft.com/office/drawing/2014/main" id="{EA14ADB1-D114-AA45-8C51-479172AFC4D2}"/>
              </a:ext>
            </a:extLst>
          </p:cNvPr>
          <p:cNvSpPr txBox="1"/>
          <p:nvPr/>
        </p:nvSpPr>
        <p:spPr>
          <a:xfrm>
            <a:off x="2988905" y="6321664"/>
            <a:ext cx="183551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291483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6A5529-4020-3F77-3200-6013D5F3CD42}"/>
              </a:ext>
            </a:extLst>
          </p:cNvPr>
          <p:cNvSpPr>
            <a:spLocks noGrp="1"/>
          </p:cNvSpPr>
          <p:nvPr>
            <p:ph type="title"/>
          </p:nvPr>
        </p:nvSpPr>
        <p:spPr/>
        <p:txBody>
          <a:bodyPr/>
          <a:lstStyle/>
          <a:p>
            <a:r>
              <a:rPr lang="es-CR" dirty="0">
                <a:latin typeface="Avenir Book"/>
              </a:rPr>
              <a:t>Las palabras claves</a:t>
            </a:r>
            <a:endParaRPr lang="es-CR" dirty="0"/>
          </a:p>
        </p:txBody>
      </p:sp>
      <p:sp>
        <p:nvSpPr>
          <p:cNvPr id="3" name="Marcador de contenido 2">
            <a:extLst>
              <a:ext uri="{FF2B5EF4-FFF2-40B4-BE49-F238E27FC236}">
                <a16:creationId xmlns:a16="http://schemas.microsoft.com/office/drawing/2014/main" id="{829DDCAF-CB77-E4D5-E027-2E020B896520}"/>
              </a:ext>
            </a:extLst>
          </p:cNvPr>
          <p:cNvSpPr>
            <a:spLocks noGrp="1"/>
          </p:cNvSpPr>
          <p:nvPr>
            <p:ph idx="1"/>
          </p:nvPr>
        </p:nvSpPr>
        <p:spPr/>
        <p:txBody>
          <a:bodyPr vert="horz" lIns="91440" tIns="45720" rIns="91440" bIns="45720" rtlCol="0" anchor="t">
            <a:normAutofit/>
          </a:bodyPr>
          <a:lstStyle/>
          <a:p>
            <a:pPr marL="0" indent="0">
              <a:buNone/>
            </a:pPr>
            <a:r>
              <a:rPr lang="es-CR" dirty="0"/>
              <a:t>Por su parte, investigar y observar las mejores palabras clave del producto o marca que se dan en las búsquedas relacionadas con el producto, pueden revelar información útil sobre el público meta.</a:t>
            </a:r>
            <a:endParaRPr lang="es-ES" dirty="0"/>
          </a:p>
          <a:p>
            <a:endParaRPr lang="es-CR" dirty="0"/>
          </a:p>
          <a:p>
            <a:pPr marL="0" indent="0">
              <a:buNone/>
            </a:pPr>
            <a:r>
              <a:rPr lang="es-CR" dirty="0"/>
              <a:t>Un ejemplo: si la frase “Recetas de cocina </a:t>
            </a:r>
            <a:r>
              <a:rPr lang="es-CR" dirty="0" err="1"/>
              <a:t>mediterranea</a:t>
            </a:r>
            <a:r>
              <a:rPr lang="es-CR" dirty="0"/>
              <a:t>” crece en determinadas épocas del año, puede ser una buena oportunidad para producir más contenido y aprovechar la demanda de las búsquedas para obtener más visitas a los sitios del producto o servicio.</a:t>
            </a:r>
          </a:p>
        </p:txBody>
      </p:sp>
    </p:spTree>
    <p:extLst>
      <p:ext uri="{BB962C8B-B14F-4D97-AF65-F5344CB8AC3E}">
        <p14:creationId xmlns:p14="http://schemas.microsoft.com/office/powerpoint/2010/main" val="55225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A3452-70FD-CC80-D07E-189F4FF95677}"/>
              </a:ext>
            </a:extLst>
          </p:cNvPr>
          <p:cNvSpPr>
            <a:spLocks noGrp="1"/>
          </p:cNvSpPr>
          <p:nvPr>
            <p:ph type="title"/>
          </p:nvPr>
        </p:nvSpPr>
        <p:spPr/>
        <p:txBody>
          <a:bodyPr/>
          <a:lstStyle/>
          <a:p>
            <a:r>
              <a:rPr lang="es-CR" dirty="0">
                <a:latin typeface="Avenir Book"/>
              </a:rPr>
              <a:t>Las palabras claves</a:t>
            </a:r>
            <a:endParaRPr lang="es-CR" b="0" dirty="0">
              <a:latin typeface="Avenir Book"/>
            </a:endParaRPr>
          </a:p>
          <a:p>
            <a:endParaRPr lang="es-CR" dirty="0"/>
          </a:p>
        </p:txBody>
      </p:sp>
      <p:sp>
        <p:nvSpPr>
          <p:cNvPr id="3" name="Marcador de contenido 2">
            <a:extLst>
              <a:ext uri="{FF2B5EF4-FFF2-40B4-BE49-F238E27FC236}">
                <a16:creationId xmlns:a16="http://schemas.microsoft.com/office/drawing/2014/main" id="{37E1EF86-1494-1DD1-F96E-107182D49B11}"/>
              </a:ext>
            </a:extLst>
          </p:cNvPr>
          <p:cNvSpPr>
            <a:spLocks noGrp="1"/>
          </p:cNvSpPr>
          <p:nvPr>
            <p:ph idx="1"/>
          </p:nvPr>
        </p:nvSpPr>
        <p:spPr/>
        <p:txBody>
          <a:bodyPr vert="horz" lIns="91440" tIns="45720" rIns="91440" bIns="45720" rtlCol="0" anchor="t">
            <a:normAutofit/>
          </a:bodyPr>
          <a:lstStyle/>
          <a:p>
            <a:pPr marL="0" indent="0">
              <a:buNone/>
            </a:pPr>
            <a:r>
              <a:rPr lang="es-CR" dirty="0"/>
              <a:t>Las palabras claves se dividen en dos categorías: Long Tail y Short Tail.</a:t>
            </a:r>
            <a:endParaRPr lang="es-ES"/>
          </a:p>
          <a:p>
            <a:pPr marL="0" indent="0">
              <a:buNone/>
            </a:pPr>
            <a:r>
              <a:rPr lang="es-CR" dirty="0"/>
              <a:t>Las palabras clave Long Tail (o de cola larga) son frases cortas, de más de tres palabras, que atienden a una búsqueda más específica.</a:t>
            </a:r>
          </a:p>
          <a:p>
            <a:endParaRPr lang="es-CR" dirty="0"/>
          </a:p>
        </p:txBody>
      </p:sp>
      <p:pic>
        <p:nvPicPr>
          <p:cNvPr id="5" name="Imagen 4">
            <a:extLst>
              <a:ext uri="{FF2B5EF4-FFF2-40B4-BE49-F238E27FC236}">
                <a16:creationId xmlns:a16="http://schemas.microsoft.com/office/drawing/2014/main" id="{ABE1E894-6966-CCA3-EDB8-3C36272E1037}"/>
              </a:ext>
            </a:extLst>
          </p:cNvPr>
          <p:cNvPicPr>
            <a:picLocks noChangeAspect="1"/>
          </p:cNvPicPr>
          <p:nvPr/>
        </p:nvPicPr>
        <p:blipFill>
          <a:blip r:embed="rId2"/>
          <a:stretch>
            <a:fillRect/>
          </a:stretch>
        </p:blipFill>
        <p:spPr>
          <a:xfrm>
            <a:off x="4747853" y="3491451"/>
            <a:ext cx="5264365" cy="2894955"/>
          </a:xfrm>
          <a:prstGeom prst="rect">
            <a:avLst/>
          </a:prstGeom>
        </p:spPr>
      </p:pic>
      <p:sp>
        <p:nvSpPr>
          <p:cNvPr id="6" name="CuadroTexto 5">
            <a:extLst>
              <a:ext uri="{FF2B5EF4-FFF2-40B4-BE49-F238E27FC236}">
                <a16:creationId xmlns:a16="http://schemas.microsoft.com/office/drawing/2014/main" id="{350C0FC1-C8CE-F368-E9A5-C46FC29E4BE6}"/>
              </a:ext>
            </a:extLst>
          </p:cNvPr>
          <p:cNvSpPr txBox="1"/>
          <p:nvPr/>
        </p:nvSpPr>
        <p:spPr>
          <a:xfrm>
            <a:off x="2988905" y="6321664"/>
            <a:ext cx="183551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196041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3E586E-04A8-9BC4-8C69-EAE19253140B}"/>
              </a:ext>
            </a:extLst>
          </p:cNvPr>
          <p:cNvSpPr>
            <a:spLocks noGrp="1"/>
          </p:cNvSpPr>
          <p:nvPr>
            <p:ph type="title"/>
          </p:nvPr>
        </p:nvSpPr>
        <p:spPr/>
        <p:txBody>
          <a:bodyPr/>
          <a:lstStyle/>
          <a:p>
            <a:r>
              <a:rPr lang="es-CR" dirty="0">
                <a:latin typeface="Avenir Book"/>
              </a:rPr>
              <a:t>Las palabras claves</a:t>
            </a:r>
            <a:endParaRPr lang="es-CR" b="0" dirty="0">
              <a:latin typeface="Avenir Book"/>
            </a:endParaRPr>
          </a:p>
          <a:p>
            <a:endParaRPr lang="es-CR" dirty="0"/>
          </a:p>
        </p:txBody>
      </p:sp>
      <p:sp>
        <p:nvSpPr>
          <p:cNvPr id="3" name="Marcador de contenido 2">
            <a:extLst>
              <a:ext uri="{FF2B5EF4-FFF2-40B4-BE49-F238E27FC236}">
                <a16:creationId xmlns:a16="http://schemas.microsoft.com/office/drawing/2014/main" id="{D1F13772-3314-59D0-491E-6ECF34AFDF96}"/>
              </a:ext>
            </a:extLst>
          </p:cNvPr>
          <p:cNvSpPr>
            <a:spLocks noGrp="1"/>
          </p:cNvSpPr>
          <p:nvPr>
            <p:ph idx="1"/>
          </p:nvPr>
        </p:nvSpPr>
        <p:spPr/>
        <p:txBody>
          <a:bodyPr vert="horz" lIns="91440" tIns="45720" rIns="91440" bIns="45720" rtlCol="0" anchor="t">
            <a:normAutofit/>
          </a:bodyPr>
          <a:lstStyle/>
          <a:p>
            <a:pPr marL="0" indent="0">
              <a:buNone/>
            </a:pPr>
            <a:r>
              <a:rPr lang="es-CR" dirty="0">
                <a:latin typeface="Avenir Book"/>
              </a:rPr>
              <a:t>Por el contrario, las palabras claves Short Tail (o de cola corta), son más simples y están compuestas por una o dos palabras que describen algo más genérico, directo y preciso, como por ejemplo: “recetas”, “recetas mediterráneas”</a:t>
            </a:r>
            <a:endParaRPr lang="es-ES">
              <a:latin typeface="Avenir Book"/>
            </a:endParaRPr>
          </a:p>
          <a:p>
            <a:endParaRPr lang="es-CR" dirty="0"/>
          </a:p>
        </p:txBody>
      </p:sp>
      <p:pic>
        <p:nvPicPr>
          <p:cNvPr id="4" name="Imagen 4" descr="Imagen que contiene señal&#10;&#10;Descripción generada automáticamente">
            <a:extLst>
              <a:ext uri="{FF2B5EF4-FFF2-40B4-BE49-F238E27FC236}">
                <a16:creationId xmlns:a16="http://schemas.microsoft.com/office/drawing/2014/main" id="{7849A7BE-C3FE-E09B-61E6-43A9E79A08B1}"/>
              </a:ext>
            </a:extLst>
          </p:cNvPr>
          <p:cNvPicPr>
            <a:picLocks noChangeAspect="1"/>
          </p:cNvPicPr>
          <p:nvPr/>
        </p:nvPicPr>
        <p:blipFill>
          <a:blip r:embed="rId2"/>
          <a:stretch>
            <a:fillRect/>
          </a:stretch>
        </p:blipFill>
        <p:spPr>
          <a:xfrm>
            <a:off x="6032740" y="3573404"/>
            <a:ext cx="5029200" cy="2313492"/>
          </a:xfrm>
          <a:prstGeom prst="rect">
            <a:avLst/>
          </a:prstGeom>
        </p:spPr>
      </p:pic>
      <p:sp>
        <p:nvSpPr>
          <p:cNvPr id="6" name="CuadroTexto 5">
            <a:extLst>
              <a:ext uri="{FF2B5EF4-FFF2-40B4-BE49-F238E27FC236}">
                <a16:creationId xmlns:a16="http://schemas.microsoft.com/office/drawing/2014/main" id="{F5079098-A4D4-398C-E5D3-AD5854FEC5E0}"/>
              </a:ext>
            </a:extLst>
          </p:cNvPr>
          <p:cNvSpPr txBox="1"/>
          <p:nvPr/>
        </p:nvSpPr>
        <p:spPr>
          <a:xfrm>
            <a:off x="2988905" y="6321664"/>
            <a:ext cx="183551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3734642664"/>
      </p:ext>
    </p:extLst>
  </p:cSld>
  <p:clrMapOvr>
    <a:masterClrMapping/>
  </p:clrMapOvr>
</p:sld>
</file>

<file path=ppt/theme/theme1.xml><?xml version="1.0" encoding="utf-8"?>
<a:theme xmlns:a="http://schemas.openxmlformats.org/drawingml/2006/main" name="plantilla_fd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_rcsm" id="{A34A9D23-ACBD-454C-807F-7D5D1EEBB27D}" vid="{7E48CEFF-7868-4348-8D92-E91EC6187A2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86811546181949855DED633DDE8444" ma:contentTypeVersion="14" ma:contentTypeDescription="Create a new document." ma:contentTypeScope="" ma:versionID="9585686e32cd55cada2143680265a9db">
  <xsd:schema xmlns:xsd="http://www.w3.org/2001/XMLSchema" xmlns:xs="http://www.w3.org/2001/XMLSchema" xmlns:p="http://schemas.microsoft.com/office/2006/metadata/properties" xmlns:ns3="b00f458f-305c-4244-b818-a6f5f0be9b38" xmlns:ns4="4e81df6e-721a-4fb5-8779-3e4e0f2df3af" targetNamespace="http://schemas.microsoft.com/office/2006/metadata/properties" ma:root="true" ma:fieldsID="0fbfc44a50a3a4d43b17d643e5ed7eff" ns3:_="" ns4:_="">
    <xsd:import namespace="b00f458f-305c-4244-b818-a6f5f0be9b38"/>
    <xsd:import namespace="4e81df6e-721a-4fb5-8779-3e4e0f2df3af"/>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3:SharedWithDetails" minOccurs="0"/>
                <xsd:element ref="ns3:SharingHintHash"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f458f-305c-4244-b818-a6f5f0be9b3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81df6e-721a-4fb5-8779-3e4e0f2df3a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EFF9FB-1DFE-4B3E-B8CB-04E5D018C9FF}">
  <ds:schemaRefs>
    <ds:schemaRef ds:uri="http://purl.org/dc/elements/1.1/"/>
    <ds:schemaRef ds:uri="http://schemas.microsoft.com/office/2006/metadata/properties"/>
    <ds:schemaRef ds:uri="http://purl.org/dc/terms/"/>
    <ds:schemaRef ds:uri="b00f458f-305c-4244-b818-a6f5f0be9b38"/>
    <ds:schemaRef ds:uri="http://purl.org/dc/dcmitype/"/>
    <ds:schemaRef ds:uri="4e81df6e-721a-4fb5-8779-3e4e0f2df3af"/>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7FFD6BE-49A0-4DA0-95DE-FF03BECAAC8C}">
  <ds:schemaRefs>
    <ds:schemaRef ds:uri="http://schemas.microsoft.com/sharepoint/v3/contenttype/forms"/>
  </ds:schemaRefs>
</ds:datastoreItem>
</file>

<file path=customXml/itemProps3.xml><?xml version="1.0" encoding="utf-8"?>
<ds:datastoreItem xmlns:ds="http://schemas.openxmlformats.org/officeDocument/2006/customXml" ds:itemID="{AF0F7074-C747-43FD-B44A-E2E2461C88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f458f-305c-4244-b818-a6f5f0be9b38"/>
    <ds:schemaRef ds:uri="4e81df6e-721a-4fb5-8779-3e4e0f2df3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presentacion_rcsm</Template>
  <TotalTime>1633</TotalTime>
  <Words>953</Words>
  <Application>Microsoft Office PowerPoint</Application>
  <PresentationFormat>Panorámica</PresentationFormat>
  <Paragraphs>59</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Avenir Book</vt:lpstr>
      <vt:lpstr>Calibri</vt:lpstr>
      <vt:lpstr>Calibri Light</vt:lpstr>
      <vt:lpstr>plantilla_fdc</vt:lpstr>
      <vt:lpstr>El uso de las palabras claves</vt:lpstr>
      <vt:lpstr>Definición de palabra clave</vt:lpstr>
      <vt:lpstr>Es de gran importancia lograr coincidir con esa o esas palabras claves que el Buyer persona o cliente objetivo está digitando en el buscador, de aquí su uso en cada copy que el copywriter vaya a redactar.</vt:lpstr>
      <vt:lpstr>Presentación de PowerPoint</vt:lpstr>
      <vt:lpstr>Presentación de PowerPoint</vt:lpstr>
      <vt:lpstr>Presentación de PowerPoint</vt:lpstr>
      <vt:lpstr>Las palabras claves</vt:lpstr>
      <vt:lpstr>Las palabras claves </vt:lpstr>
      <vt:lpstr>Las palabras claves </vt:lpstr>
      <vt:lpstr>Las palabras claves </vt:lpstr>
      <vt:lpstr>Las palabras claves </vt:lpstr>
      <vt:lpstr>¿Cómo definir las palabras clave?</vt:lpstr>
      <vt:lpstr>Presentación de PowerPoint</vt:lpstr>
      <vt:lpstr>Presentación de PowerPoint</vt:lpstr>
      <vt:lpstr>Las palabras claves </vt:lpstr>
      <vt:lpstr>Tres errores que se comenten al seleccionar palabras clave:</vt:lpstr>
      <vt:lpstr>Ideas creativas para crear contenidos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Social Media y su diferencia con las Redes Sociales</dc:title>
  <dc:creator>Gina Garro</dc:creator>
  <cp:lastModifiedBy>Aurora Quesada Naranjo</cp:lastModifiedBy>
  <cp:revision>178</cp:revision>
  <dcterms:created xsi:type="dcterms:W3CDTF">2022-02-24T17:50:55Z</dcterms:created>
  <dcterms:modified xsi:type="dcterms:W3CDTF">2022-10-03T16:24:57Z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0x0101006C86811546181949855DED633DDE8444</vt:lpwstr>
  </property>
</Properties>
</file>