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8" r:id="rId17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AF23C-1C63-5EBD-6E73-14212ACF6E10}" v="297" dt="2022-07-30T02:57:15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88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Garro Cervantes" userId="S::ggarrocervantes@ina.ac.cr::d140dfd0-87e4-4119-9a99-ce4799bc2992" providerId="AD" clId="Web-{F61AF23C-1C63-5EBD-6E73-14212ACF6E10}"/>
    <pc:docChg chg="delSld modSld">
      <pc:chgData name="Georgina Garro Cervantes" userId="S::ggarrocervantes@ina.ac.cr::d140dfd0-87e4-4119-9a99-ce4799bc2992" providerId="AD" clId="Web-{F61AF23C-1C63-5EBD-6E73-14212ACF6E10}" dt="2022-07-30T02:57:15.145" v="285"/>
      <pc:docMkLst>
        <pc:docMk/>
      </pc:docMkLst>
      <pc:sldChg chg="modSp">
        <pc:chgData name="Georgina Garro Cervantes" userId="S::ggarrocervantes@ina.ac.cr::d140dfd0-87e4-4119-9a99-ce4799bc2992" providerId="AD" clId="Web-{F61AF23C-1C63-5EBD-6E73-14212ACF6E10}" dt="2022-07-30T02:34:25.789" v="0" actId="20577"/>
        <pc:sldMkLst>
          <pc:docMk/>
          <pc:sldMk cId="2503852320" sldId="258"/>
        </pc:sldMkLst>
        <pc:spChg chg="mod">
          <ac:chgData name="Georgina Garro Cervantes" userId="S::ggarrocervantes@ina.ac.cr::d140dfd0-87e4-4119-9a99-ce4799bc2992" providerId="AD" clId="Web-{F61AF23C-1C63-5EBD-6E73-14212ACF6E10}" dt="2022-07-30T02:34:25.789" v="0" actId="20577"/>
          <ac:spMkLst>
            <pc:docMk/>
            <pc:sldMk cId="2503852320" sldId="258"/>
            <ac:spMk id="3" creationId="{3E27036D-C95A-400E-8A59-870E19B7ADE4}"/>
          </ac:spMkLst>
        </pc:spChg>
      </pc:sldChg>
      <pc:sldChg chg="modSp">
        <pc:chgData name="Georgina Garro Cervantes" userId="S::ggarrocervantes@ina.ac.cr::d140dfd0-87e4-4119-9a99-ce4799bc2992" providerId="AD" clId="Web-{F61AF23C-1C63-5EBD-6E73-14212ACF6E10}" dt="2022-07-30T02:37:46.170" v="20" actId="20577"/>
        <pc:sldMkLst>
          <pc:docMk/>
          <pc:sldMk cId="4057306889" sldId="259"/>
        </pc:sldMkLst>
        <pc:spChg chg="mod">
          <ac:chgData name="Georgina Garro Cervantes" userId="S::ggarrocervantes@ina.ac.cr::d140dfd0-87e4-4119-9a99-ce4799bc2992" providerId="AD" clId="Web-{F61AF23C-1C63-5EBD-6E73-14212ACF6E10}" dt="2022-07-30T02:37:46.170" v="20" actId="20577"/>
          <ac:spMkLst>
            <pc:docMk/>
            <pc:sldMk cId="4057306889" sldId="259"/>
            <ac:spMk id="3" creationId="{F6630DA1-4855-4182-98B9-3C76EB668F43}"/>
          </ac:spMkLst>
        </pc:spChg>
      </pc:sldChg>
      <pc:sldChg chg="delSp">
        <pc:chgData name="Georgina Garro Cervantes" userId="S::ggarrocervantes@ina.ac.cr::d140dfd0-87e4-4119-9a99-ce4799bc2992" providerId="AD" clId="Web-{F61AF23C-1C63-5EBD-6E73-14212ACF6E10}" dt="2022-07-30T02:38:02.686" v="21"/>
        <pc:sldMkLst>
          <pc:docMk/>
          <pc:sldMk cId="619871569" sldId="260"/>
        </pc:sldMkLst>
        <pc:spChg chg="del">
          <ac:chgData name="Georgina Garro Cervantes" userId="S::ggarrocervantes@ina.ac.cr::d140dfd0-87e4-4119-9a99-ce4799bc2992" providerId="AD" clId="Web-{F61AF23C-1C63-5EBD-6E73-14212ACF6E10}" dt="2022-07-30T02:38:02.686" v="21"/>
          <ac:spMkLst>
            <pc:docMk/>
            <pc:sldMk cId="619871569" sldId="260"/>
            <ac:spMk id="2" creationId="{0A774FBE-ECD3-4582-9954-784E4CA7ABBD}"/>
          </ac:spMkLst>
        </pc:spChg>
      </pc:sldChg>
      <pc:sldChg chg="modSp">
        <pc:chgData name="Georgina Garro Cervantes" userId="S::ggarrocervantes@ina.ac.cr::d140dfd0-87e4-4119-9a99-ce4799bc2992" providerId="AD" clId="Web-{F61AF23C-1C63-5EBD-6E73-14212ACF6E10}" dt="2022-07-30T02:41:41.302" v="42" actId="20577"/>
        <pc:sldMkLst>
          <pc:docMk/>
          <pc:sldMk cId="1848144010" sldId="261"/>
        </pc:sldMkLst>
        <pc:spChg chg="mod">
          <ac:chgData name="Georgina Garro Cervantes" userId="S::ggarrocervantes@ina.ac.cr::d140dfd0-87e4-4119-9a99-ce4799bc2992" providerId="AD" clId="Web-{F61AF23C-1C63-5EBD-6E73-14212ACF6E10}" dt="2022-07-30T02:41:41.302" v="42" actId="20577"/>
          <ac:spMkLst>
            <pc:docMk/>
            <pc:sldMk cId="1848144010" sldId="261"/>
            <ac:spMk id="3" creationId="{D9D562DD-0A1D-4592-9B49-4ED3315A62EE}"/>
          </ac:spMkLst>
        </pc:spChg>
      </pc:sldChg>
      <pc:sldChg chg="modSp">
        <pc:chgData name="Georgina Garro Cervantes" userId="S::ggarrocervantes@ina.ac.cr::d140dfd0-87e4-4119-9a99-ce4799bc2992" providerId="AD" clId="Web-{F61AF23C-1C63-5EBD-6E73-14212ACF6E10}" dt="2022-07-30T02:42:36.726" v="66" actId="20577"/>
        <pc:sldMkLst>
          <pc:docMk/>
          <pc:sldMk cId="3700324031" sldId="262"/>
        </pc:sldMkLst>
        <pc:spChg chg="mod">
          <ac:chgData name="Georgina Garro Cervantes" userId="S::ggarrocervantes@ina.ac.cr::d140dfd0-87e4-4119-9a99-ce4799bc2992" providerId="AD" clId="Web-{F61AF23C-1C63-5EBD-6E73-14212ACF6E10}" dt="2022-07-30T02:42:36.726" v="66" actId="20577"/>
          <ac:spMkLst>
            <pc:docMk/>
            <pc:sldMk cId="3700324031" sldId="262"/>
            <ac:spMk id="3" creationId="{4948B118-7638-4589-87D6-CFF5CA99A1E0}"/>
          </ac:spMkLst>
        </pc:spChg>
      </pc:sldChg>
      <pc:sldChg chg="modSp">
        <pc:chgData name="Georgina Garro Cervantes" userId="S::ggarrocervantes@ina.ac.cr::d140dfd0-87e4-4119-9a99-ce4799bc2992" providerId="AD" clId="Web-{F61AF23C-1C63-5EBD-6E73-14212ACF6E10}" dt="2022-07-30T02:46:18.873" v="110" actId="20577"/>
        <pc:sldMkLst>
          <pc:docMk/>
          <pc:sldMk cId="1389659894" sldId="263"/>
        </pc:sldMkLst>
        <pc:spChg chg="mod">
          <ac:chgData name="Georgina Garro Cervantes" userId="S::ggarrocervantes@ina.ac.cr::d140dfd0-87e4-4119-9a99-ce4799bc2992" providerId="AD" clId="Web-{F61AF23C-1C63-5EBD-6E73-14212ACF6E10}" dt="2022-07-30T02:46:18.873" v="110" actId="20577"/>
          <ac:spMkLst>
            <pc:docMk/>
            <pc:sldMk cId="1389659894" sldId="263"/>
            <ac:spMk id="3" creationId="{D0908E36-08B1-42F4-80DB-798D24A79F16}"/>
          </ac:spMkLst>
        </pc:spChg>
      </pc:sldChg>
      <pc:sldChg chg="del">
        <pc:chgData name="Georgina Garro Cervantes" userId="S::ggarrocervantes@ina.ac.cr::d140dfd0-87e4-4119-9a99-ce4799bc2992" providerId="AD" clId="Web-{F61AF23C-1C63-5EBD-6E73-14212ACF6E10}" dt="2022-07-30T02:45:12.714" v="100"/>
        <pc:sldMkLst>
          <pc:docMk/>
          <pc:sldMk cId="2470501712" sldId="264"/>
        </pc:sldMkLst>
      </pc:sldChg>
      <pc:sldChg chg="del">
        <pc:chgData name="Georgina Garro Cervantes" userId="S::ggarrocervantes@ina.ac.cr::d140dfd0-87e4-4119-9a99-ce4799bc2992" providerId="AD" clId="Web-{F61AF23C-1C63-5EBD-6E73-14212ACF6E10}" dt="2022-07-30T02:46:34.420" v="111"/>
        <pc:sldMkLst>
          <pc:docMk/>
          <pc:sldMk cId="1452079149" sldId="265"/>
        </pc:sldMkLst>
      </pc:sldChg>
      <pc:sldChg chg="modSp">
        <pc:chgData name="Georgina Garro Cervantes" userId="S::ggarrocervantes@ina.ac.cr::d140dfd0-87e4-4119-9a99-ce4799bc2992" providerId="AD" clId="Web-{F61AF23C-1C63-5EBD-6E73-14212ACF6E10}" dt="2022-07-30T02:47:48.406" v="142" actId="20577"/>
        <pc:sldMkLst>
          <pc:docMk/>
          <pc:sldMk cId="4027808120" sldId="266"/>
        </pc:sldMkLst>
        <pc:spChg chg="mod">
          <ac:chgData name="Georgina Garro Cervantes" userId="S::ggarrocervantes@ina.ac.cr::d140dfd0-87e4-4119-9a99-ce4799bc2992" providerId="AD" clId="Web-{F61AF23C-1C63-5EBD-6E73-14212ACF6E10}" dt="2022-07-30T02:46:53.467" v="116" actId="20577"/>
          <ac:spMkLst>
            <pc:docMk/>
            <pc:sldMk cId="4027808120" sldId="266"/>
            <ac:spMk id="2" creationId="{CDB9E46C-2365-49BC-BA57-5077F31B3F1A}"/>
          </ac:spMkLst>
        </pc:spChg>
        <pc:spChg chg="mod">
          <ac:chgData name="Georgina Garro Cervantes" userId="S::ggarrocervantes@ina.ac.cr::d140dfd0-87e4-4119-9a99-ce4799bc2992" providerId="AD" clId="Web-{F61AF23C-1C63-5EBD-6E73-14212ACF6E10}" dt="2022-07-30T02:47:48.406" v="142" actId="20577"/>
          <ac:spMkLst>
            <pc:docMk/>
            <pc:sldMk cId="4027808120" sldId="266"/>
            <ac:spMk id="3" creationId="{E859BC94-2B9A-43E2-B403-BB3C42D9E286}"/>
          </ac:spMkLst>
        </pc:spChg>
      </pc:sldChg>
      <pc:sldChg chg="modSp">
        <pc:chgData name="Georgina Garro Cervantes" userId="S::ggarrocervantes@ina.ac.cr::d140dfd0-87e4-4119-9a99-ce4799bc2992" providerId="AD" clId="Web-{F61AF23C-1C63-5EBD-6E73-14212ACF6E10}" dt="2022-07-30T02:49:44.035" v="174" actId="20577"/>
        <pc:sldMkLst>
          <pc:docMk/>
          <pc:sldMk cId="1295028073" sldId="267"/>
        </pc:sldMkLst>
        <pc:spChg chg="mod">
          <ac:chgData name="Georgina Garro Cervantes" userId="S::ggarrocervantes@ina.ac.cr::d140dfd0-87e4-4119-9a99-ce4799bc2992" providerId="AD" clId="Web-{F61AF23C-1C63-5EBD-6E73-14212ACF6E10}" dt="2022-07-30T02:48:05.251" v="144" actId="20577"/>
          <ac:spMkLst>
            <pc:docMk/>
            <pc:sldMk cId="1295028073" sldId="267"/>
            <ac:spMk id="2" creationId="{61A1E35E-5A01-40AF-9537-F1C3F8CB49BC}"/>
          </ac:spMkLst>
        </pc:spChg>
        <pc:spChg chg="mod">
          <ac:chgData name="Georgina Garro Cervantes" userId="S::ggarrocervantes@ina.ac.cr::d140dfd0-87e4-4119-9a99-ce4799bc2992" providerId="AD" clId="Web-{F61AF23C-1C63-5EBD-6E73-14212ACF6E10}" dt="2022-07-30T02:49:44.035" v="174" actId="20577"/>
          <ac:spMkLst>
            <pc:docMk/>
            <pc:sldMk cId="1295028073" sldId="267"/>
            <ac:spMk id="3" creationId="{63D0378A-1D47-4F55-9396-2EB0FAD4BD49}"/>
          </ac:spMkLst>
        </pc:spChg>
      </pc:sldChg>
      <pc:sldChg chg="modSp">
        <pc:chgData name="Georgina Garro Cervantes" userId="S::ggarrocervantes@ina.ac.cr::d140dfd0-87e4-4119-9a99-ce4799bc2992" providerId="AD" clId="Web-{F61AF23C-1C63-5EBD-6E73-14212ACF6E10}" dt="2022-07-30T02:49:54.816" v="175" actId="20577"/>
        <pc:sldMkLst>
          <pc:docMk/>
          <pc:sldMk cId="2950137031" sldId="268"/>
        </pc:sldMkLst>
        <pc:spChg chg="mod">
          <ac:chgData name="Georgina Garro Cervantes" userId="S::ggarrocervantes@ina.ac.cr::d140dfd0-87e4-4119-9a99-ce4799bc2992" providerId="AD" clId="Web-{F61AF23C-1C63-5EBD-6E73-14212ACF6E10}" dt="2022-07-30T02:49:54.816" v="175" actId="20577"/>
          <ac:spMkLst>
            <pc:docMk/>
            <pc:sldMk cId="2950137031" sldId="268"/>
            <ac:spMk id="3" creationId="{36048175-8CC6-47C1-8B03-F1948CC8248E}"/>
          </ac:spMkLst>
        </pc:spChg>
      </pc:sldChg>
      <pc:sldChg chg="modSp">
        <pc:chgData name="Georgina Garro Cervantes" userId="S::ggarrocervantes@ina.ac.cr::d140dfd0-87e4-4119-9a99-ce4799bc2992" providerId="AD" clId="Web-{F61AF23C-1C63-5EBD-6E73-14212ACF6E10}" dt="2022-07-30T02:55:52.702" v="280" actId="20577"/>
        <pc:sldMkLst>
          <pc:docMk/>
          <pc:sldMk cId="3577660040" sldId="271"/>
        </pc:sldMkLst>
        <pc:spChg chg="mod">
          <ac:chgData name="Georgina Garro Cervantes" userId="S::ggarrocervantes@ina.ac.cr::d140dfd0-87e4-4119-9a99-ce4799bc2992" providerId="AD" clId="Web-{F61AF23C-1C63-5EBD-6E73-14212ACF6E10}" dt="2022-07-30T02:55:52.702" v="280" actId="20577"/>
          <ac:spMkLst>
            <pc:docMk/>
            <pc:sldMk cId="3577660040" sldId="271"/>
            <ac:spMk id="3" creationId="{9542E75F-AAB0-4A00-A1A4-423AAABFA439}"/>
          </ac:spMkLst>
        </pc:spChg>
      </pc:sldChg>
      <pc:sldChg chg="del">
        <pc:chgData name="Georgina Garro Cervantes" userId="S::ggarrocervantes@ina.ac.cr::d140dfd0-87e4-4119-9a99-ce4799bc2992" providerId="AD" clId="Web-{F61AF23C-1C63-5EBD-6E73-14212ACF6E10}" dt="2022-07-30T02:56:48.020" v="281"/>
        <pc:sldMkLst>
          <pc:docMk/>
          <pc:sldMk cId="1406163111" sldId="273"/>
        </pc:sldMkLst>
      </pc:sldChg>
      <pc:sldChg chg="del">
        <pc:chgData name="Georgina Garro Cervantes" userId="S::ggarrocervantes@ina.ac.cr::d140dfd0-87e4-4119-9a99-ce4799bc2992" providerId="AD" clId="Web-{F61AF23C-1C63-5EBD-6E73-14212ACF6E10}" dt="2022-07-30T02:56:55.410" v="282"/>
        <pc:sldMkLst>
          <pc:docMk/>
          <pc:sldMk cId="2886570397" sldId="274"/>
        </pc:sldMkLst>
      </pc:sldChg>
      <pc:sldChg chg="del">
        <pc:chgData name="Georgina Garro Cervantes" userId="S::ggarrocervantes@ina.ac.cr::d140dfd0-87e4-4119-9a99-ce4799bc2992" providerId="AD" clId="Web-{F61AF23C-1C63-5EBD-6E73-14212ACF6E10}" dt="2022-07-30T02:56:58.989" v="283"/>
        <pc:sldMkLst>
          <pc:docMk/>
          <pc:sldMk cId="3919665570" sldId="275"/>
        </pc:sldMkLst>
      </pc:sldChg>
      <pc:sldChg chg="del">
        <pc:chgData name="Georgina Garro Cervantes" userId="S::ggarrocervantes@ina.ac.cr::d140dfd0-87e4-4119-9a99-ce4799bc2992" providerId="AD" clId="Web-{F61AF23C-1C63-5EBD-6E73-14212ACF6E10}" dt="2022-07-30T02:57:03.676" v="284"/>
        <pc:sldMkLst>
          <pc:docMk/>
          <pc:sldMk cId="4121023997" sldId="276"/>
        </pc:sldMkLst>
      </pc:sldChg>
      <pc:sldChg chg="del">
        <pc:chgData name="Georgina Garro Cervantes" userId="S::ggarrocervantes@ina.ac.cr::d140dfd0-87e4-4119-9a99-ce4799bc2992" providerId="AD" clId="Web-{F61AF23C-1C63-5EBD-6E73-14212ACF6E10}" dt="2022-07-30T02:57:15.145" v="285"/>
        <pc:sldMkLst>
          <pc:docMk/>
          <pc:sldMk cId="3976239007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CD75D-6D2D-0940-848E-CDA94B933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5991"/>
            <a:ext cx="9144000" cy="1376680"/>
          </a:xfrm>
        </p:spPr>
        <p:txBody>
          <a:bodyPr anchor="b">
            <a:normAutofit/>
          </a:bodyPr>
          <a:lstStyle>
            <a:lvl1pPr algn="ctr">
              <a:defRPr sz="40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A5442F-B10C-424A-B415-70D18139F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2291"/>
            <a:ext cx="9144000" cy="558800"/>
          </a:xfrm>
        </p:spPr>
        <p:txBody>
          <a:bodyPr/>
          <a:lstStyle>
            <a:lvl1pPr marL="0" indent="0" algn="ctr">
              <a:buNone/>
              <a:defRPr sz="2400"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388FD8-9DFD-1A47-9FE9-55AC82DB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12/9/2022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2D8AD-3DC3-B24B-ABF5-E4499573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12412B-3FBA-D94E-B615-61F39D8F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3560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E6DDD-F5E9-D941-B1C2-92957845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10" y="791336"/>
            <a:ext cx="9135375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02C72-1EF4-C843-86C9-291D36C0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10" y="2116899"/>
            <a:ext cx="9135375" cy="406006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EF3517-046C-A449-A527-022DAE3D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12/9/2022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5BFCF-A00A-F44F-9096-1B98A491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B9E42A-A394-2342-B30B-38687766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622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02898-116E-B743-B455-5126522E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90" y="768351"/>
            <a:ext cx="8637826" cy="1198236"/>
          </a:xfrm>
        </p:spPr>
        <p:txBody>
          <a:bodyPr anchor="b">
            <a:normAutofit/>
          </a:bodyPr>
          <a:lstStyle>
            <a:lvl1pPr>
              <a:defRPr sz="34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D47A58-558B-EB4E-8E58-4AA5D579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590" y="2272148"/>
            <a:ext cx="8637826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CD9D7-DFFE-2148-AC26-424389ED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12/9/2022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E7C5A4-6886-4F49-BCB5-F76A5566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B2F288-7BDE-7842-AD21-B57C1708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3240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6813C-605C-EA4A-BC47-BA71B2A5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715"/>
            <a:ext cx="8468638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53FD4-365B-D241-BE20-430CB9AE6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14347"/>
            <a:ext cx="8468638" cy="37108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5DF318-DC75-914F-ABCC-06B3DCF6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12/9/2022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6B319A-4560-2F4D-97E7-2CDD146D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6F0732-5C99-334B-9916-D5D8F9AE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0998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019A8-5EB7-424B-A8C2-02D236A0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627"/>
            <a:ext cx="8443586" cy="823912"/>
          </a:xfrm>
        </p:spPr>
        <p:txBody>
          <a:bodyPr>
            <a:noAutofit/>
          </a:bodyPr>
          <a:lstStyle>
            <a:lvl1pPr>
              <a:defRPr sz="32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B5E690-A029-0949-B872-D08B44C36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54325"/>
            <a:ext cx="8443586" cy="811516"/>
          </a:xfrm>
        </p:spPr>
        <p:txBody>
          <a:bodyPr anchor="b"/>
          <a:lstStyle>
            <a:lvl1pPr marL="0" indent="0">
              <a:buNone/>
              <a:defRPr sz="2400" b="1">
                <a:latin typeface="Avenir Boo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2DC99C-A35E-8A4D-B126-133A37715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2969627"/>
            <a:ext cx="8443586" cy="31829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9B803A-88F6-C64A-9EA1-4A262911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12/9/2022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254027-5565-C944-9296-7EDB6215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2496CF-3C62-F747-8270-6CD39E5B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6025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F2E89-4E69-C540-ADBB-74C83F54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63" y="966374"/>
            <a:ext cx="8856945" cy="1263259"/>
          </a:xfrm>
        </p:spPr>
        <p:txBody>
          <a:bodyPr>
            <a:normAutofit/>
          </a:bodyPr>
          <a:lstStyle>
            <a:lvl1pPr>
              <a:defRPr sz="32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712CA9-C4E9-594F-990C-9B635D7A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12/9/2022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09972E-DD1E-274C-9AF4-1D1E5F2A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7977F2-9454-7840-BB03-F2537CA3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2603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38AE7-9AAE-1643-8C04-7EE4100F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32" y="2475490"/>
            <a:ext cx="8880953" cy="1606463"/>
          </a:xfrm>
        </p:spPr>
        <p:txBody>
          <a:bodyPr anchor="b">
            <a:normAutofit/>
          </a:bodyPr>
          <a:lstStyle>
            <a:lvl1pPr algn="ctr">
              <a:defRPr sz="40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4AA09-1EA4-F04F-9CDF-D307A8EE9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3332" y="4623399"/>
            <a:ext cx="8880953" cy="650059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402052-64FA-C64C-80A9-A7BEFADB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12/9/2022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B94397-2A02-3844-99CD-B3988C52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3A8CC-299D-A94E-9070-ADD732EA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7420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286DC3-02E9-304C-8CA0-17652D93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8A0C2-6AC0-4149-BDFB-60DB57FB5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5E1D09-F616-A94D-AFEE-582FB7AC1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69495-9D0F-774B-9F07-5CA4A10639B7}" type="datetimeFigureOut">
              <a:rPr lang="es-CR" smtClean="0"/>
              <a:t>12/9/2022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3BC733-8C05-6D46-9A7B-B96A10E81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E5759-ED2A-3540-BE4B-E650C435F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CC05-6E2F-D049-A6ED-DCB71BBC33C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314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53FC3-18EA-D04D-BC2B-A9CEFEFB2A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/>
              <a:t>Legalidad sobre el uso de las imágenes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C62D03-82A8-3946-A50E-DC827A258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R" dirty="0"/>
              <a:t>Curso Redactor de contenido para Social Media (copywriter)</a:t>
            </a:r>
          </a:p>
        </p:txBody>
      </p:sp>
    </p:spTree>
    <p:extLst>
      <p:ext uri="{BB962C8B-B14F-4D97-AF65-F5344CB8AC3E}">
        <p14:creationId xmlns:p14="http://schemas.microsoft.com/office/powerpoint/2010/main" val="263376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1E35E-5A01-40AF-9537-F1C3F8CB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0" dirty="0"/>
              <a:t>¿Qué es una licencia CC0?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D0378A-1D47-4F55-9396-2EB0FAD4B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s-CR" dirty="0"/>
          </a:p>
          <a:p>
            <a:pPr marL="0" indent="0">
              <a:buNone/>
            </a:pPr>
            <a:r>
              <a:rPr lang="es-CR" sz="2400" dirty="0">
                <a:latin typeface="Avenir Book"/>
              </a:rPr>
              <a:t>Creative </a:t>
            </a:r>
            <a:r>
              <a:rPr lang="es-CR" sz="2400" dirty="0" err="1">
                <a:latin typeface="Avenir Book"/>
              </a:rPr>
              <a:t>Commons</a:t>
            </a:r>
            <a:r>
              <a:rPr lang="es-CR" sz="2400" dirty="0">
                <a:latin typeface="Avenir Book"/>
              </a:rPr>
              <a:t> Zero </a:t>
            </a:r>
          </a:p>
          <a:p>
            <a:pPr marL="0" indent="0">
              <a:buNone/>
            </a:pPr>
            <a:r>
              <a:rPr lang="es-CR" sz="2400" dirty="0">
                <a:latin typeface="Avenir Book"/>
              </a:rPr>
              <a:t>Es una licencia especial que permite que las imágenes no tengan ningún derecho reservado y son de dominio público.</a:t>
            </a:r>
            <a:endParaRPr lang="es-CR" sz="2400" dirty="0"/>
          </a:p>
          <a:p>
            <a:endParaRPr lang="es-CR" dirty="0"/>
          </a:p>
        </p:txBody>
      </p:sp>
      <p:pic>
        <p:nvPicPr>
          <p:cNvPr id="5122" name="Picture 2" descr="Pexels: Imágenes y vídeos Creative Commons Zero - flipandoenelaula">
            <a:extLst>
              <a:ext uri="{FF2B5EF4-FFF2-40B4-BE49-F238E27FC236}">
                <a16:creationId xmlns:a16="http://schemas.microsoft.com/office/drawing/2014/main" id="{5A258366-CDC7-4F89-ADB4-FFD16989B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31" y="4337627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reative commons zero icon vector">
            <a:extLst>
              <a:ext uri="{FF2B5EF4-FFF2-40B4-BE49-F238E27FC236}">
                <a16:creationId xmlns:a16="http://schemas.microsoft.com/office/drawing/2014/main" id="{F08F0F52-A5B9-4197-9FFF-9E3B4ECFF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640" y="4327527"/>
            <a:ext cx="1610299" cy="161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2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A3135-CFFF-42D1-9901-06D22EAF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048175-8CC6-47C1-8B03-F1948CC82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09" y="3848031"/>
            <a:ext cx="9135375" cy="224266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s-CR" dirty="0"/>
              <a:t>¿</a:t>
            </a:r>
            <a:r>
              <a:rPr lang="es-CR" sz="2400" dirty="0"/>
              <a:t>Qué quiere decir dominio público?</a:t>
            </a:r>
            <a:endParaRPr lang="es-ES" sz="2400" dirty="0"/>
          </a:p>
          <a:p>
            <a:pPr marL="0" indent="0">
              <a:buNone/>
            </a:pPr>
            <a:r>
              <a:rPr lang="es-CR" sz="2400" dirty="0"/>
              <a:t>Dominio público quiere decir que algo es de uso común, destinado para el uso de cualquier persona. </a:t>
            </a:r>
          </a:p>
          <a:p>
            <a:pPr marL="0" indent="0">
              <a:buNone/>
            </a:pPr>
            <a:r>
              <a:rPr lang="es-CR" sz="2400" dirty="0"/>
              <a:t>Una imagen de dominio público se puede utilizar como sea, se puede modificar, copiar, distribuir, usar para uso comercial o personal sin necesidad de dar atribución, ni pedir permiso.</a:t>
            </a:r>
          </a:p>
          <a:p>
            <a:endParaRPr lang="es-CR" dirty="0"/>
          </a:p>
        </p:txBody>
      </p:sp>
      <p:pic>
        <p:nvPicPr>
          <p:cNvPr id="6148" name="Picture 4" descr="Consulta y acceso de obras de dominio público | Silepsis Creaciones">
            <a:extLst>
              <a:ext uri="{FF2B5EF4-FFF2-40B4-BE49-F238E27FC236}">
                <a16:creationId xmlns:a16="http://schemas.microsoft.com/office/drawing/2014/main" id="{1FA4752C-3396-48B3-A0C4-9FB13F0FA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80" y="427061"/>
            <a:ext cx="9504220" cy="305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3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40D9F-65B8-4814-A056-C5E73E74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¿Qué es copyright?</a:t>
            </a:r>
            <a:br>
              <a:rPr lang="es-CR" dirty="0"/>
            </a:b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66131C-BF4A-420E-91BD-DE5BBCCD0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10" y="1765918"/>
            <a:ext cx="9135375" cy="4060064"/>
          </a:xfrm>
        </p:spPr>
        <p:txBody>
          <a:bodyPr/>
          <a:lstStyle/>
          <a:p>
            <a:pPr marL="0" indent="0">
              <a:buNone/>
            </a:pPr>
            <a:r>
              <a:rPr lang="es-CR" dirty="0"/>
              <a:t>El </a:t>
            </a:r>
            <a:r>
              <a:rPr lang="es-CR" sz="2400" dirty="0"/>
              <a:t>copyright es la licencia más utilizada en el mundo del arte, del diseño y de la creación de material intelectual, su símbolo es ©</a:t>
            </a:r>
          </a:p>
          <a:p>
            <a:pPr marL="0" indent="0">
              <a:buNone/>
            </a:pPr>
            <a:r>
              <a:rPr lang="es-CR" sz="2400" dirty="0"/>
              <a:t>El copyright indica que un trabajo está sujeto a los derechos del autor. Esto quiere decir que una obra que tiene este símbolo solo puede ser distribuida, utilizada, modificada y/o explotada por su creador o con su consentimiento por escrito.</a:t>
            </a:r>
          </a:p>
          <a:p>
            <a:endParaRPr lang="es-C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CDC6A9-FEB6-48B4-A29A-03C200046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09" y="3934437"/>
            <a:ext cx="4053898" cy="26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73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5B390-7CDA-4B8B-A3E9-0FCDF267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¿Qué es copyleft?</a:t>
            </a:r>
            <a:br>
              <a:rPr lang="es-CR" dirty="0"/>
            </a:b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120BB0-7A92-4A16-B11D-F06A578DD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sz="2400" dirty="0"/>
              <a:t>El copyleft es lo opuesto del copyright. Quiere decir que se puede utilizar la imagen sin ninguna limitación. Se puede modificar, compartir, copiar, incluso puede ser utilizada con fines comerciales.</a:t>
            </a:r>
          </a:p>
          <a:p>
            <a:endParaRPr lang="es-CR" dirty="0"/>
          </a:p>
        </p:txBody>
      </p:sp>
      <p:pic>
        <p:nvPicPr>
          <p:cNvPr id="7170" name="Picture 2" descr="Copyleft IK">
            <a:extLst>
              <a:ext uri="{FF2B5EF4-FFF2-40B4-BE49-F238E27FC236}">
                <a16:creationId xmlns:a16="http://schemas.microsoft.com/office/drawing/2014/main" id="{1DB8CBFB-64A3-4DC2-A8DA-87C3153C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27" y="356985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42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AFC68-62CE-4B39-8333-A8A9D504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¿Qué es un banco de imágenes?</a:t>
            </a:r>
            <a:br>
              <a:rPr lang="es-CR" dirty="0"/>
            </a:b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42E75F-AAB0-4A00-A1A4-423AAABFA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CR" sz="2400" dirty="0">
                <a:latin typeface="Avenir Book"/>
              </a:rPr>
              <a:t>Es una plataforma de la social media (web mas que todo), donde se pueden descargar fotos e imágenes que son propiedad de fotógrafos, artistas, diseñadores gráficos e ilustradores que seden el permiso de su utilización.</a:t>
            </a:r>
            <a:endParaRPr lang="es-ES" sz="2400" dirty="0">
              <a:latin typeface="Avenir Book"/>
            </a:endParaRPr>
          </a:p>
          <a:p>
            <a:pPr marL="0" indent="0">
              <a:buNone/>
            </a:pPr>
            <a:endParaRPr lang="es-CR" sz="2400" dirty="0">
              <a:latin typeface="Avenir Book"/>
            </a:endParaRPr>
          </a:p>
          <a:p>
            <a:pPr marL="0" indent="0">
              <a:buNone/>
            </a:pPr>
            <a:r>
              <a:rPr lang="es-CR" sz="2400" dirty="0">
                <a:latin typeface="Avenir Book"/>
              </a:rPr>
              <a:t>Existe una gran cantidad de bancos de imágenes, algunos son de pago y otras gratuitas. En estos bancos se pueden encontrar imágenes con diferentes tipos de licencias.</a:t>
            </a:r>
            <a:endParaRPr lang="es-ES" sz="2400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7766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8C898-00C6-4EFC-9F63-1D0970A6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¿Qué es una imagen?</a:t>
            </a:r>
            <a:br>
              <a:rPr lang="es-CR" dirty="0"/>
            </a:b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1CCCC-EBD3-40AD-968A-334A453AD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09" y="1719736"/>
            <a:ext cx="9135375" cy="4060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R" sz="2400" dirty="0"/>
              <a:t>Una imagen es una representación gráfica de alguna cosa o persona y sirve para transmitir un mensaje de forma inmediata.</a:t>
            </a:r>
          </a:p>
          <a:p>
            <a:pPr marL="0" indent="0">
              <a:buNone/>
            </a:pPr>
            <a:r>
              <a:rPr lang="es-CR" sz="2400" dirty="0"/>
              <a:t>Una imagen puede ser:</a:t>
            </a:r>
          </a:p>
          <a:p>
            <a:r>
              <a:rPr lang="es-CR" sz="2400" dirty="0"/>
              <a:t>una foto;</a:t>
            </a:r>
          </a:p>
          <a:p>
            <a:r>
              <a:rPr lang="es-CR" sz="2400" dirty="0"/>
              <a:t>una figura;</a:t>
            </a:r>
          </a:p>
          <a:p>
            <a:r>
              <a:rPr lang="es-CR" sz="2400" dirty="0"/>
              <a:t>un dibujo;</a:t>
            </a:r>
          </a:p>
          <a:p>
            <a:r>
              <a:rPr lang="es-CR" sz="2400" dirty="0"/>
              <a:t>una ilustración;</a:t>
            </a:r>
          </a:p>
          <a:p>
            <a:r>
              <a:rPr lang="es-CR" sz="2400" dirty="0"/>
              <a:t>un meme;</a:t>
            </a:r>
          </a:p>
          <a:p>
            <a:r>
              <a:rPr lang="es-CR" sz="2400" dirty="0"/>
              <a:t>un gif;</a:t>
            </a:r>
          </a:p>
          <a:p>
            <a:r>
              <a:rPr lang="es-CR" sz="2400" dirty="0"/>
              <a:t>un gráfico.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96675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¿Qué son y tipos de derechos de autor de las imágenes en linea?">
            <a:extLst>
              <a:ext uri="{FF2B5EF4-FFF2-40B4-BE49-F238E27FC236}">
                <a16:creationId xmlns:a16="http://schemas.microsoft.com/office/drawing/2014/main" id="{D05CC681-E125-432F-8E47-35DD5928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" y="834955"/>
            <a:ext cx="11950700" cy="594547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0477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47F45A-6F72-4F78-A025-96176EC50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/>
              <a:t>La frase «Una imagen vale más que mil palabras» es sin duda alguna muy relevante en la actualidad, gracias al uso tan frecuente de las redes sociales, donde una fotografía o ilustración pueden ser el estandarte de una excelente campaña publicitaria, o simplemente la imagen de una marca.</a:t>
            </a:r>
          </a:p>
        </p:txBody>
      </p:sp>
    </p:spTree>
    <p:extLst>
      <p:ext uri="{BB962C8B-B14F-4D97-AF65-F5344CB8AC3E}">
        <p14:creationId xmlns:p14="http://schemas.microsoft.com/office/powerpoint/2010/main" val="211066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7036D-C95A-400E-8A59-870E19B7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10" y="791336"/>
            <a:ext cx="9135375" cy="1325563"/>
          </a:xfrm>
        </p:spPr>
        <p:txBody>
          <a:bodyPr anchor="ctr">
            <a:normAutofit/>
          </a:bodyPr>
          <a:lstStyle/>
          <a:p>
            <a:r>
              <a:rPr lang="es-CR" sz="2400" b="0" dirty="0">
                <a:latin typeface="Avenir Book"/>
              </a:rPr>
              <a:t>Existen muchos bancos de imágenes, desde gratuitos hasta de prepago, pero hay que seleccionar correctamente para no arriesgarse con problemas de derechos de autor.</a:t>
            </a:r>
          </a:p>
        </p:txBody>
      </p:sp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ED57708-01E8-4EC9-921B-349D6FD11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87" b="2"/>
          <a:stretch/>
        </p:blipFill>
        <p:spPr>
          <a:xfrm>
            <a:off x="2812210" y="2116899"/>
            <a:ext cx="9135375" cy="4060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85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630DA1-4855-4182-98B9-3C76EB66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946" y="1211125"/>
            <a:ext cx="9135375" cy="40600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CR" sz="2400" dirty="0">
                <a:latin typeface="Avenir Book"/>
              </a:rPr>
              <a:t>Las imágenes que se pueden utilizar son aquellas que el autor ha dado permiso por escrito o las que poseen una Licencia de Creative </a:t>
            </a:r>
            <a:r>
              <a:rPr lang="es-CR" sz="2400" dirty="0" err="1">
                <a:latin typeface="Avenir Book"/>
              </a:rPr>
              <a:t>Commons</a:t>
            </a:r>
            <a:r>
              <a:rPr lang="es-CR" sz="2400" dirty="0">
                <a:latin typeface="Avenir Book"/>
              </a:rPr>
              <a:t>, (asociación sin fines de lucro que tiene como objetivo darle la gratuidad a autores a través de regímenes de licencia y liberando los derechos de fotos o videos.</a:t>
            </a:r>
          </a:p>
        </p:txBody>
      </p:sp>
      <p:pic>
        <p:nvPicPr>
          <p:cNvPr id="2050" name="Picture 2" descr="Bancos de imágenes gratis, de alta calidad y de uso comercial de 2022">
            <a:extLst>
              <a:ext uri="{FF2B5EF4-FFF2-40B4-BE49-F238E27FC236}">
                <a16:creationId xmlns:a16="http://schemas.microsoft.com/office/drawing/2014/main" id="{816AFC12-E255-45B9-A56F-388FAD2E6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37" y="3429000"/>
            <a:ext cx="5989782" cy="3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30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20248-6D64-469D-90E8-51D8ED198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09" y="1285627"/>
            <a:ext cx="9135375" cy="4060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/>
              <a:t>Hay diversos tipos de Licencias Creative </a:t>
            </a:r>
            <a:r>
              <a:rPr lang="es-CR" sz="2400" dirty="0" err="1"/>
              <a:t>Commons</a:t>
            </a:r>
            <a:r>
              <a:rPr lang="es-CR" sz="2400" dirty="0"/>
              <a:t>: las que dan permiso de uso personal y no comercial, otros con uso personal y comercial, pero con las atribuciones de nombre del autor y link, y algunas no dejan alterarlas o retocarlas.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98F78A-41E4-408F-B4AF-A2BE084EA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7" y="3442462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7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2A139-5459-40E1-9A7F-D7EF7B62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Creative </a:t>
            </a:r>
            <a:r>
              <a:rPr lang="es-C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r>
              <a:rPr lang="es-C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D562DD-0A1D-4592-9B49-4ED3315A6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CR" sz="2400" dirty="0">
                <a:latin typeface="Avenir Book"/>
              </a:rPr>
              <a:t>Creative </a:t>
            </a:r>
            <a:r>
              <a:rPr lang="es-CR" sz="2400" dirty="0" err="1">
                <a:latin typeface="Avenir Book"/>
              </a:rPr>
              <a:t>Commons</a:t>
            </a:r>
            <a:r>
              <a:rPr lang="es-CR" sz="2400" dirty="0">
                <a:latin typeface="Avenir Book"/>
              </a:rPr>
              <a:t> es una asociación sin fines de lucro que promueve la distribución de imágenes y obras creativas e intelectuales, con permiso libre de uso.</a:t>
            </a:r>
          </a:p>
        </p:txBody>
      </p:sp>
      <p:pic>
        <p:nvPicPr>
          <p:cNvPr id="1026" name="Picture 2" descr="Que son las licencias Creative Commons | ProComuNicando">
            <a:extLst>
              <a:ext uri="{FF2B5EF4-FFF2-40B4-BE49-F238E27FC236}">
                <a16:creationId xmlns:a16="http://schemas.microsoft.com/office/drawing/2014/main" id="{B3FD160A-9B75-48BD-BB17-966F67ED5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32" y="3681413"/>
            <a:ext cx="47625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4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48B118-7638-4589-87D6-CFF5CA99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715"/>
            <a:ext cx="8468638" cy="1325563"/>
          </a:xfrm>
        </p:spPr>
        <p:txBody>
          <a:bodyPr anchor="ctr">
            <a:normAutofit/>
          </a:bodyPr>
          <a:lstStyle/>
          <a:p>
            <a:r>
              <a:rPr lang="es-CR" sz="2400" b="0" dirty="0">
                <a:latin typeface="Avenir Book"/>
              </a:rPr>
              <a:t>Importante, se señala que</a:t>
            </a:r>
            <a:r>
              <a:rPr lang="es-CR" sz="2400" b="0" dirty="0">
                <a:effectLst/>
                <a:latin typeface="Avenir Book"/>
              </a:rPr>
              <a:t> estas licencias no sustituyen los derechos de autor, ya que </a:t>
            </a:r>
            <a:r>
              <a:rPr lang="es-CR" sz="2400" b="0" dirty="0">
                <a:latin typeface="Avenir Book"/>
              </a:rPr>
              <a:t>estos</a:t>
            </a:r>
            <a:r>
              <a:rPr lang="es-CR" sz="2400" b="0" dirty="0">
                <a:effectLst/>
                <a:latin typeface="Avenir Book"/>
              </a:rPr>
              <a:t> son ley y Creative </a:t>
            </a:r>
            <a:r>
              <a:rPr lang="es-CR" sz="2400" b="0" dirty="0" err="1">
                <a:effectLst/>
                <a:latin typeface="Avenir Book"/>
              </a:rPr>
              <a:t>Commons</a:t>
            </a:r>
            <a:r>
              <a:rPr lang="es-CR" sz="2400" b="0" dirty="0">
                <a:effectLst/>
                <a:latin typeface="Avenir Book"/>
              </a:rPr>
              <a:t> es solo una licencia.</a:t>
            </a:r>
          </a:p>
          <a:p>
            <a:endParaRPr lang="es-CR" sz="27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401442-A0EE-4611-B7A3-9EAC69E94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13" r="2" b="15289"/>
          <a:stretch/>
        </p:blipFill>
        <p:spPr>
          <a:xfrm>
            <a:off x="838200" y="2414347"/>
            <a:ext cx="8468638" cy="3710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32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61D89-025A-4A87-BE20-80FD97CC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Existen cuatro tipos de licencias Creative </a:t>
            </a:r>
            <a:r>
              <a:rPr lang="es-CR" dirty="0" err="1"/>
              <a:t>Commons</a:t>
            </a:r>
            <a:r>
              <a:rPr lang="es-CR" dirty="0"/>
              <a:t>:</a:t>
            </a:r>
            <a:br>
              <a:rPr lang="es-CR" dirty="0"/>
            </a:b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08E36-08B1-42F4-80DB-798D24A79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R" sz="2400" dirty="0">
                <a:latin typeface="Avenir Book"/>
              </a:rPr>
              <a:t>Por atribución (</a:t>
            </a:r>
            <a:r>
              <a:rPr lang="es-CR" sz="2400" dirty="0" err="1">
                <a:latin typeface="Avenir Book"/>
              </a:rPr>
              <a:t>Attribution</a:t>
            </a:r>
            <a:r>
              <a:rPr lang="es-CR" sz="2400" dirty="0">
                <a:latin typeface="Avenir Book"/>
              </a:rPr>
              <a:t>): se puede utilizar el trabajo, pero  dando los créditos del autor.</a:t>
            </a:r>
          </a:p>
          <a:p>
            <a:pPr marL="457200" indent="-457200">
              <a:buFont typeface="+mj-lt"/>
              <a:buAutoNum type="arabicPeriod"/>
            </a:pPr>
            <a:r>
              <a:rPr lang="es-CR" sz="2400" dirty="0">
                <a:latin typeface="Avenir Book"/>
              </a:rPr>
              <a:t>No comercial (Non-</a:t>
            </a:r>
            <a:r>
              <a:rPr lang="es-CR" sz="2400" dirty="0" err="1">
                <a:latin typeface="Avenir Book"/>
              </a:rPr>
              <a:t>Commercial</a:t>
            </a:r>
            <a:r>
              <a:rPr lang="es-CR" sz="2400" dirty="0">
                <a:latin typeface="Avenir Book"/>
              </a:rPr>
              <a:t>): se puede utilizar la obra sin ninguna finalidad comercial.</a:t>
            </a:r>
            <a:endParaRPr lang="es-CR" sz="2400" dirty="0"/>
          </a:p>
          <a:p>
            <a:pPr marL="457200" indent="-457200">
              <a:buFont typeface="+mj-lt"/>
              <a:buAutoNum type="arabicPeriod"/>
            </a:pPr>
            <a:r>
              <a:rPr lang="es-CR" sz="2400" dirty="0">
                <a:latin typeface="Avenir Book"/>
              </a:rPr>
              <a:t>No Derivative Works: se puede utilizar el trabajo sin hacerle ninguna alteración.</a:t>
            </a:r>
            <a:endParaRPr lang="es-CR" sz="2400" dirty="0"/>
          </a:p>
          <a:p>
            <a:pPr marL="457200" indent="-457200">
              <a:buFont typeface="+mj-lt"/>
              <a:buAutoNum type="arabicPeriod"/>
            </a:pPr>
            <a:r>
              <a:rPr lang="es-CR" sz="2400" dirty="0">
                <a:latin typeface="Avenir Book"/>
              </a:rPr>
              <a:t>Compartir Igual (Share </a:t>
            </a:r>
            <a:r>
              <a:rPr lang="es-CR" sz="2400" dirty="0" err="1">
                <a:latin typeface="Avenir Book"/>
              </a:rPr>
              <a:t>Alike</a:t>
            </a:r>
            <a:r>
              <a:rPr lang="es-CR" sz="2400" dirty="0">
                <a:latin typeface="Avenir Book"/>
              </a:rPr>
              <a:t>): se puede modificar un trabajo como se quiera, siempre y cuando se deje también a disposición el trabajo final.</a:t>
            </a:r>
            <a:endParaRPr lang="es-CR" sz="2400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8965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9E46C-2365-49BC-BA57-5077F31B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0" dirty="0">
                <a:latin typeface="Avenir Book"/>
              </a:rPr>
              <a:t>Estas licencias pueden resultar en 6 combinaciones diferentes: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59BC94-2B9A-43E2-B403-BB3C42D9E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R" sz="2400" dirty="0" err="1">
                <a:latin typeface="Avenir Book"/>
              </a:rPr>
              <a:t>Attribution</a:t>
            </a:r>
            <a:r>
              <a:rPr lang="es-CR" sz="2400" dirty="0">
                <a:latin typeface="Avenir Book"/>
              </a:rPr>
              <a:t> (CC BY)</a:t>
            </a:r>
            <a:endParaRPr lang="es-ES" sz="2400" dirty="0"/>
          </a:p>
          <a:p>
            <a:pPr marL="457200" indent="-457200">
              <a:buFont typeface="+mj-lt"/>
              <a:buAutoNum type="arabicPeriod"/>
            </a:pPr>
            <a:r>
              <a:rPr lang="es-CR" sz="2400" dirty="0" err="1">
                <a:latin typeface="Avenir Book"/>
              </a:rPr>
              <a:t>Attribution</a:t>
            </a:r>
            <a:r>
              <a:rPr lang="es-CR" sz="2400" dirty="0">
                <a:latin typeface="Avenir Book"/>
              </a:rPr>
              <a:t> / No Derivatives (CC BY-ND)</a:t>
            </a:r>
            <a:endParaRPr lang="es-ES" sz="2400" dirty="0"/>
          </a:p>
          <a:p>
            <a:pPr marL="457200" indent="-457200">
              <a:buFont typeface="+mj-lt"/>
              <a:buAutoNum type="arabicPeriod"/>
            </a:pPr>
            <a:r>
              <a:rPr lang="es-CR" sz="2400" dirty="0" err="1">
                <a:latin typeface="Avenir Book"/>
              </a:rPr>
              <a:t>Attribution</a:t>
            </a:r>
            <a:r>
              <a:rPr lang="es-CR" sz="2400" dirty="0">
                <a:latin typeface="Avenir Book"/>
              </a:rPr>
              <a:t> / Share </a:t>
            </a:r>
            <a:r>
              <a:rPr lang="es-CR" sz="2400" dirty="0" err="1">
                <a:latin typeface="Avenir Book"/>
              </a:rPr>
              <a:t>Alike</a:t>
            </a:r>
            <a:r>
              <a:rPr lang="es-CR" sz="2400" dirty="0">
                <a:latin typeface="Avenir Book"/>
              </a:rPr>
              <a:t> (CC BY-SA)</a:t>
            </a:r>
          </a:p>
          <a:p>
            <a:pPr marL="457200" indent="-457200">
              <a:buFont typeface="+mj-lt"/>
              <a:buAutoNum type="arabicPeriod"/>
            </a:pPr>
            <a:r>
              <a:rPr lang="es-CR" sz="2400" dirty="0" err="1">
                <a:latin typeface="Avenir Book"/>
              </a:rPr>
              <a:t>Attribution</a:t>
            </a:r>
            <a:r>
              <a:rPr lang="es-CR" sz="2400" dirty="0">
                <a:latin typeface="Avenir Book"/>
              </a:rPr>
              <a:t> / Non-</a:t>
            </a:r>
            <a:r>
              <a:rPr lang="es-CR" sz="2400" dirty="0" err="1">
                <a:latin typeface="Avenir Book"/>
              </a:rPr>
              <a:t>Commercial</a:t>
            </a:r>
            <a:r>
              <a:rPr lang="es-CR" sz="2400" dirty="0">
                <a:latin typeface="Avenir Book"/>
              </a:rPr>
              <a:t> (CC BY-NC)</a:t>
            </a:r>
          </a:p>
          <a:p>
            <a:pPr marL="457200" indent="-457200">
              <a:buFont typeface="+mj-lt"/>
              <a:buAutoNum type="arabicPeriod"/>
            </a:pPr>
            <a:r>
              <a:rPr lang="es-CR" sz="2400" dirty="0" err="1">
                <a:latin typeface="Avenir Book"/>
              </a:rPr>
              <a:t>Attribution</a:t>
            </a:r>
            <a:r>
              <a:rPr lang="es-CR" sz="2400" dirty="0">
                <a:latin typeface="Avenir Book"/>
              </a:rPr>
              <a:t> / Non-</a:t>
            </a:r>
            <a:r>
              <a:rPr lang="es-CR" sz="2400" dirty="0" err="1">
                <a:latin typeface="Avenir Book"/>
              </a:rPr>
              <a:t>Commercial</a:t>
            </a:r>
            <a:r>
              <a:rPr lang="es-CR" sz="2400" dirty="0">
                <a:latin typeface="Avenir Book"/>
              </a:rPr>
              <a:t> / Share </a:t>
            </a:r>
            <a:r>
              <a:rPr lang="es-CR" sz="2400" dirty="0" err="1">
                <a:latin typeface="Avenir Book"/>
              </a:rPr>
              <a:t>Alike</a:t>
            </a:r>
            <a:r>
              <a:rPr lang="es-CR" sz="2400" dirty="0">
                <a:latin typeface="Avenir Book"/>
              </a:rPr>
              <a:t> (CC BY-NC-SA)</a:t>
            </a:r>
          </a:p>
          <a:p>
            <a:pPr marL="457200" indent="-457200">
              <a:buFont typeface="+mj-lt"/>
              <a:buAutoNum type="arabicPeriod"/>
            </a:pPr>
            <a:r>
              <a:rPr lang="es-CR" sz="2400" dirty="0" err="1">
                <a:latin typeface="Avenir Book"/>
              </a:rPr>
              <a:t>Attribution</a:t>
            </a:r>
            <a:r>
              <a:rPr lang="es-CR" sz="2400" dirty="0">
                <a:latin typeface="Avenir Book"/>
              </a:rPr>
              <a:t> / Non-</a:t>
            </a:r>
            <a:r>
              <a:rPr lang="es-CR" sz="2400" dirty="0" err="1">
                <a:latin typeface="Avenir Book"/>
              </a:rPr>
              <a:t>Commercial</a:t>
            </a:r>
            <a:r>
              <a:rPr lang="es-CR" sz="2400" dirty="0">
                <a:latin typeface="Avenir Book"/>
              </a:rPr>
              <a:t> / No Derivative (CC BY-NC-ND)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27808120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fd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_rcsm" id="{A34A9D23-ACBD-454C-807F-7D5D1EEBB27D}" vid="{7E48CEFF-7868-4348-8D92-E91EC6187A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presentacion_rcsm</Template>
  <TotalTime>1542</TotalTime>
  <Words>745</Words>
  <Application>Microsoft Office PowerPoint</Application>
  <PresentationFormat>Panorámica</PresentationFormat>
  <Paragraphs>50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plantilla_fdc</vt:lpstr>
      <vt:lpstr>Legalidad sobre el uso de las imágenes</vt:lpstr>
      <vt:lpstr>Presentación de PowerPoint</vt:lpstr>
      <vt:lpstr>Existen muchos bancos de imágenes, desde gratuitos hasta de prepago, pero hay que seleccionar correctamente para no arriesgarse con problemas de derechos de autor.</vt:lpstr>
      <vt:lpstr>Presentación de PowerPoint</vt:lpstr>
      <vt:lpstr>Presentación de PowerPoint</vt:lpstr>
      <vt:lpstr>¿Qué es Creative Commons? </vt:lpstr>
      <vt:lpstr>Importante, se señala que estas licencias no sustituyen los derechos de autor, ya que estos son ley y Creative Commons es solo una licencia. </vt:lpstr>
      <vt:lpstr>Existen cuatro tipos de licencias Creative Commons: </vt:lpstr>
      <vt:lpstr>Estas licencias pueden resultar en 6 combinaciones diferentes:</vt:lpstr>
      <vt:lpstr>¿Qué es una licencia CC0?</vt:lpstr>
      <vt:lpstr>Presentación de PowerPoint</vt:lpstr>
      <vt:lpstr>¿Qué es copyright? </vt:lpstr>
      <vt:lpstr>¿Qué es copyleft? </vt:lpstr>
      <vt:lpstr>¿Qué es un banco de imágenes? </vt:lpstr>
      <vt:lpstr>¿Qué es una imagen?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Social Media y su diferencia con las Redes Sociales</dc:title>
  <dc:creator>Gina Garro</dc:creator>
  <cp:lastModifiedBy>Aurora Quesada Naranjo</cp:lastModifiedBy>
  <cp:revision>109</cp:revision>
  <dcterms:created xsi:type="dcterms:W3CDTF">2022-02-24T17:50:55Z</dcterms:created>
  <dcterms:modified xsi:type="dcterms:W3CDTF">2022-09-12T19:17:40Z</dcterms:modified>
</cp:coreProperties>
</file>