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9144000" cy="6858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38417" y="370823"/>
            <a:ext cx="649541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885D1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130490" y="2836730"/>
            <a:ext cx="953363" cy="99953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57200" y="274320"/>
            <a:ext cx="8229600" cy="1097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11/13/2020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5050" y="2885498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E1DCA5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E1DCA5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53492" y="3429001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4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E1DC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133715" y="529517"/>
            <a:ext cx="4740275" cy="225234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-635" algn="ctr">
              <a:lnSpc>
                <a:spcPct val="100499"/>
              </a:lnSpc>
              <a:spcBef>
                <a:spcPts val="80"/>
              </a:spcBef>
            </a:pPr>
            <a:r>
              <a:rPr sz="4850" b="1" dirty="0">
                <a:solidFill>
                  <a:srgbClr val="FFFFFF"/>
                </a:solidFill>
                <a:latin typeface="Times New Roman"/>
                <a:cs typeface="Times New Roman"/>
              </a:rPr>
              <a:t>AJUSTE DE  </a:t>
            </a:r>
            <a:r>
              <a:rPr sz="485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TENSIONES </a:t>
            </a:r>
            <a:r>
              <a:rPr sz="4850" b="1" dirty="0">
                <a:solidFill>
                  <a:srgbClr val="FFFFFF"/>
                </a:solidFill>
                <a:latin typeface="Times New Roman"/>
                <a:cs typeface="Times New Roman"/>
              </a:rPr>
              <a:t>DE  COVER</a:t>
            </a:r>
            <a:r>
              <a:rPr sz="4850" b="1" spc="-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4850" b="1" dirty="0">
                <a:solidFill>
                  <a:srgbClr val="FFFFFF"/>
                </a:solidFill>
                <a:latin typeface="Times New Roman"/>
                <a:cs typeface="Times New Roman"/>
              </a:rPr>
              <a:t>STITCH</a:t>
            </a:r>
            <a:endParaRPr sz="4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5050" y="2885498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E1DCA5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E1DCA5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853492" y="3429001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4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E1DCA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74316" y="1393280"/>
            <a:ext cx="6175375" cy="1126490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297180" marR="5080" indent="-285115">
              <a:lnSpc>
                <a:spcPct val="100699"/>
              </a:lnSpc>
              <a:spcBef>
                <a:spcPts val="70"/>
              </a:spcBef>
            </a:pP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En el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ajuste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de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tensiones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en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cover  </a:t>
            </a:r>
            <a:r>
              <a:rPr sz="3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stitch</a:t>
            </a:r>
            <a:r>
              <a:rPr lang="es-CR" sz="3600" spc="-5" dirty="0" smtClean="0">
                <a:solidFill>
                  <a:srgbClr val="FF0000"/>
                </a:solidFill>
                <a:latin typeface="Times New Roman"/>
                <a:cs typeface="Times New Roman"/>
              </a:rPr>
              <a:t>,</a:t>
            </a:r>
            <a:r>
              <a:rPr sz="3600" spc="-5" dirty="0" smtClean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existen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5 </a:t>
            </a:r>
            <a:r>
              <a:rPr sz="3600" spc="-10" dirty="0">
                <a:solidFill>
                  <a:srgbClr val="FFFFFF"/>
                </a:solidFill>
                <a:latin typeface="Times New Roman"/>
                <a:cs typeface="Times New Roman"/>
              </a:rPr>
              <a:t>tipos </a:t>
            </a:r>
            <a:r>
              <a:rPr sz="3600" dirty="0">
                <a:solidFill>
                  <a:srgbClr val="FFFFFF"/>
                </a:solidFill>
                <a:latin typeface="Times New Roman"/>
                <a:cs typeface="Times New Roman"/>
              </a:rPr>
              <a:t>de</a:t>
            </a:r>
            <a:r>
              <a:rPr sz="3600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600" spc="-5" dirty="0">
                <a:solidFill>
                  <a:srgbClr val="FFFFFF"/>
                </a:solidFill>
                <a:latin typeface="Times New Roman"/>
                <a:cs typeface="Times New Roman"/>
              </a:rPr>
              <a:t>ajuste:</a:t>
            </a:r>
            <a:endParaRPr sz="3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53533" y="1390184"/>
            <a:ext cx="3503929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79115" algn="l"/>
              </a:tabLst>
            </a:pPr>
            <a:r>
              <a:rPr sz="5400" strike="sngStrike" dirty="0">
                <a:solidFill>
                  <a:srgbClr val="DBA253"/>
                </a:solidFill>
                <a:latin typeface="Times New Roman"/>
                <a:cs typeface="Times New Roman"/>
              </a:rPr>
              <a:t> 	</a:t>
            </a:r>
            <a:r>
              <a:rPr sz="5400" strike="sngStrike" spc="-25" dirty="0">
                <a:solidFill>
                  <a:srgbClr val="DBA253"/>
                </a:solidFill>
                <a:latin typeface="Arial Black"/>
                <a:cs typeface="Arial Black"/>
              </a:rPr>
              <a:t>□</a:t>
            </a:r>
            <a:endParaRPr sz="5400">
              <a:latin typeface="Arial Black"/>
              <a:cs typeface="Arial Blac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831976" y="1933407"/>
            <a:ext cx="3119755" cy="1905"/>
          </a:xfrm>
          <a:custGeom>
            <a:avLst/>
            <a:gdLst/>
            <a:ahLst/>
            <a:cxnLst/>
            <a:rect l="l" t="t" r="r" b="b"/>
            <a:pathLst>
              <a:path w="3119754" h="1905">
                <a:moveTo>
                  <a:pt x="3119717" y="1587"/>
                </a:moveTo>
                <a:lnTo>
                  <a:pt x="0" y="0"/>
                </a:lnTo>
              </a:path>
            </a:pathLst>
          </a:custGeom>
          <a:ln w="12699">
            <a:solidFill>
              <a:srgbClr val="DBA25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3 </a:t>
            </a:r>
            <a:r>
              <a:rPr spc="-5" dirty="0"/>
              <a:t>de </a:t>
            </a:r>
            <a:r>
              <a:rPr spc="-10" dirty="0"/>
              <a:t>las </a:t>
            </a:r>
            <a:r>
              <a:rPr dirty="0"/>
              <a:t>agujas, 1 </a:t>
            </a:r>
            <a:r>
              <a:rPr spc="-5" dirty="0"/>
              <a:t>de </a:t>
            </a:r>
            <a:r>
              <a:rPr spc="-10" dirty="0"/>
              <a:t>looper </a:t>
            </a:r>
            <a:r>
              <a:rPr dirty="0"/>
              <a:t>y 1</a:t>
            </a:r>
            <a:r>
              <a:rPr spc="-70" dirty="0"/>
              <a:t> </a:t>
            </a:r>
            <a:r>
              <a:rPr spc="-5" dirty="0"/>
              <a:t>de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410452" y="923273"/>
            <a:ext cx="21551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885D1C"/>
                </a:solidFill>
                <a:latin typeface="Times New Roman"/>
                <a:cs typeface="Times New Roman"/>
              </a:rPr>
              <a:t>recubridor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23527" y="2276872"/>
            <a:ext cx="4655031" cy="35283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148064" y="2286000"/>
            <a:ext cx="3672407" cy="35255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</Words>
  <Application>Microsoft Office PowerPoint</Application>
  <PresentationFormat>Presentación en pantalla (4:3)</PresentationFormat>
  <Paragraphs>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 Black</vt:lpstr>
      <vt:lpstr>Calibri</vt:lpstr>
      <vt:lpstr>Times New Roman</vt:lpstr>
      <vt:lpstr>Office Theme</vt:lpstr>
      <vt:lpstr>Presentación de PowerPoint</vt:lpstr>
      <vt:lpstr>Presentación de PowerPoint</vt:lpstr>
      <vt:lpstr>3 de las agujas, 1 de looper y 1 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Helen Castro Castro</cp:lastModifiedBy>
  <cp:revision>1</cp:revision>
  <dcterms:created xsi:type="dcterms:W3CDTF">2020-11-04T16:52:58Z</dcterms:created>
  <dcterms:modified xsi:type="dcterms:W3CDTF">2020-11-13T14:42:27Z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</Properties>
</file>