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9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12192000" cy="6858000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1639-B2D6-4652-B8C3-1B4C224A7BAF}" type="datetimeFigureOut">
              <a:rPr lang="en-US" smtClean="0"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082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31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972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111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44961B7-6B89-48AB-966F-622E2788EECC}" type="datetimeFigureOut">
              <a:rPr lang="en-US" smtClean="0"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539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11/4/2020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580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11/4/2020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70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11/4/2020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788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11/4/2020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769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11/4/2020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1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4A90-EB03-42F3-8859-2C2B2724C058}" type="datetimeFigureOut">
              <a:rPr lang="en-US" smtClean="0"/>
              <a:t>11/4/2020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042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637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nacion.com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teatromalekutoji.blogspot.com/search/label/Vestuario%20tradicional:%20tela%20de%20corteza%20de%20arbol%20Mastate" TargetMode="External"/><Relationship Id="rId2" Type="http://schemas.openxmlformats.org/officeDocument/2006/relationships/hyperlink" Target="https://www.nacion.com/el-pais/aborigenes-son-peones-en-su-propia-tierra/7H6Q4NIX6RCUXMGI7XUGTQ6MU4/story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ep.go.cr/sites/default/files/tomo_5.pdf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El Mastate</a:t>
            </a:r>
            <a:br>
              <a:rPr lang="es-CR" dirty="0"/>
            </a:br>
            <a:endParaRPr lang="es-C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La fibra de nuestros aborígenes.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431467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¿Qué es y para que sirve?</a:t>
            </a:r>
            <a:endParaRPr lang="es-C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9848" y="2121408"/>
            <a:ext cx="6803702" cy="4319852"/>
          </a:xfrm>
        </p:spPr>
        <p:txBody>
          <a:bodyPr>
            <a:normAutofit fontScale="32500" lnSpcReduction="20000"/>
          </a:bodyPr>
          <a:lstStyle/>
          <a:p>
            <a:pPr algn="just"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sz="6000" dirty="0"/>
              <a:t>En Costa Rica, Mastate es un árbol de corteza fibrosa y fuerte, el nombre científico del mastate es: </a:t>
            </a:r>
            <a:r>
              <a:rPr lang="es-CR" sz="6000" u="sng" cap="all" dirty="0" err="1"/>
              <a:t>Heliocarpus</a:t>
            </a:r>
            <a:r>
              <a:rPr lang="es-CR" sz="6000" u="sng" cap="all" dirty="0"/>
              <a:t> </a:t>
            </a:r>
            <a:r>
              <a:rPr lang="es-CR" sz="6000" u="sng" cap="all" dirty="0" err="1"/>
              <a:t>americanus</a:t>
            </a:r>
            <a:r>
              <a:rPr lang="es-CR" sz="6000" u="sng" cap="all" dirty="0"/>
              <a:t>.</a:t>
            </a:r>
            <a:endParaRPr lang="es-CR" sz="6000" dirty="0"/>
          </a:p>
          <a:p>
            <a:pPr algn="just"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CR" sz="6000" dirty="0"/>
              <a:t> </a:t>
            </a:r>
            <a:r>
              <a:rPr lang="es-MX" sz="6000" dirty="0"/>
              <a:t>De este árbol se fabrica una tela con el líber </a:t>
            </a:r>
            <a:r>
              <a:rPr lang="es-CR" sz="6000" dirty="0"/>
              <a:t>o película situada entre la corteza y la madera (Tejido vegetal constituido por los vasos o conductos que transportan la savia elaborada). </a:t>
            </a:r>
          </a:p>
          <a:p>
            <a:pPr marL="0" indent="0"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s-CR" dirty="0"/>
          </a:p>
          <a:p>
            <a:pPr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</a:pPr>
            <a:endParaRPr lang="es-MX" dirty="0"/>
          </a:p>
          <a:p>
            <a:pPr marL="0" indent="0">
              <a:buNone/>
            </a:pPr>
            <a:r>
              <a:rPr lang="es-MX" b="1" dirty="0"/>
              <a:t>   </a:t>
            </a:r>
            <a:endParaRPr lang="es-CR" dirty="0"/>
          </a:p>
          <a:p>
            <a:endParaRPr lang="es-CR" dirty="0"/>
          </a:p>
        </p:txBody>
      </p:sp>
      <p:pic>
        <p:nvPicPr>
          <p:cNvPr id="7" name="Picture 2" descr="laurel_mastate_cordia_megalantha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443" y="1859307"/>
            <a:ext cx="2798805" cy="3732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8196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¿Qué es y para que sirve?</a:t>
            </a:r>
            <a:endParaRPr lang="es-C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9847" y="1836892"/>
            <a:ext cx="5178903" cy="4335308"/>
          </a:xfrm>
        </p:spPr>
        <p:txBody>
          <a:bodyPr/>
          <a:lstStyle/>
          <a:p>
            <a:pPr algn="just"/>
            <a:r>
              <a:rPr lang="es-CR" sz="3200" dirty="0"/>
              <a:t>Para utilizar la fibra, esta debe ser sometida a un procedimiento de golpeado, con la finalidad de darle una textura, suave, parecida a la de las telas actuales.</a:t>
            </a:r>
          </a:p>
          <a:p>
            <a:pPr algn="just"/>
            <a:endParaRPr lang="es-C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202" y="1674200"/>
            <a:ext cx="4911865" cy="4094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6248751" y="5655383"/>
            <a:ext cx="5340743" cy="860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9994" marR="0" indent="-359994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s-CR" sz="1000" kern="1400" dirty="0">
                <a:solidFill>
                  <a:srgbClr val="000000"/>
                </a:solidFill>
                <a:latin typeface="Symbol" panose="05050102010706020507" pitchFamily="18" charset="2"/>
              </a:rPr>
              <a:t>¨</a:t>
            </a:r>
            <a:r>
              <a:rPr lang="es-CR" sz="10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es-CR" sz="1100" kern="1400" dirty="0">
                <a:solidFill>
                  <a:srgbClr val="000000"/>
                </a:solidFill>
                <a:latin typeface="Baskerville Old Face" panose="02020602080505020303" pitchFamily="18" charset="0"/>
              </a:rPr>
              <a:t>Fotografía tomada de la página </a:t>
            </a:r>
            <a:r>
              <a:rPr lang="es-CR" sz="1100" kern="1400" dirty="0">
                <a:solidFill>
                  <a:srgbClr val="000000"/>
                </a:solidFill>
                <a:latin typeface="Baskerville Old Face" panose="02020602080505020303" pitchFamily="18" charset="0"/>
                <a:hlinkClick r:id="rId3"/>
              </a:rPr>
              <a:t>www.lanacion.com</a:t>
            </a:r>
            <a:r>
              <a:rPr lang="es-CR" sz="1100" kern="1400" dirty="0">
                <a:solidFill>
                  <a:srgbClr val="000000"/>
                </a:solidFill>
                <a:latin typeface="Baskerville Old Face" panose="02020602080505020303" pitchFamily="18" charset="0"/>
              </a:rPr>
              <a:t> en ella se observan dos personas trabajando el mastate, para poder utilizarlo en diferentes productos.</a:t>
            </a:r>
            <a:endParaRPr lang="es-CR" sz="6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s-CR" sz="10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es-CR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026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¿Qué es y para que sirve?</a:t>
            </a:r>
            <a:endParaRPr lang="es-C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9848" y="1764064"/>
            <a:ext cx="5029200" cy="4295677"/>
          </a:xfrm>
        </p:spPr>
        <p:txBody>
          <a:bodyPr>
            <a:normAutofit lnSpcReduction="10000"/>
          </a:bodyPr>
          <a:lstStyle/>
          <a:p>
            <a:pPr algn="just"/>
            <a:r>
              <a:rPr lang="es-CR" sz="2800" dirty="0"/>
              <a:t>Las personas indígenas de algunas áreas de nuestro país, han utilizado este tipo de fibra para hacer su indumentaria tradicional y para cobijarse o extenderlo encima de la cama.</a:t>
            </a:r>
          </a:p>
          <a:p>
            <a:pPr algn="just"/>
            <a:r>
              <a:rPr lang="es-CR" sz="2800" dirty="0"/>
              <a:t>Actualmente se hacen cuadros, pinturas, y otros productos, utilizando tintes extraídos de vegetales. </a:t>
            </a:r>
          </a:p>
          <a:p>
            <a:endParaRPr lang="es-C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395" y="1829265"/>
            <a:ext cx="5026853" cy="3366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6100221" y="5195399"/>
            <a:ext cx="5029200" cy="569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s-MX" sz="1100" kern="1400" dirty="0">
                <a:solidFill>
                  <a:srgbClr val="000000"/>
                </a:solidFill>
                <a:latin typeface="Baskerville Old Face" panose="02020602080505020303" pitchFamily="18" charset="0"/>
              </a:rPr>
              <a:t>Fibras de Mastate de un vestido tradicional de Guatuso.</a:t>
            </a:r>
            <a:endParaRPr lang="es-MX" sz="11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s-MX" sz="8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es-MX" sz="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30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R" dirty="0"/>
              <a:t>vestuario tradicional, realizado en fibra de mastate.</a:t>
            </a:r>
          </a:p>
        </p:txBody>
      </p:sp>
      <p:pic>
        <p:nvPicPr>
          <p:cNvPr id="4098" name="Picture 2" descr="10-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681" y="2089104"/>
            <a:ext cx="4874734" cy="365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3661680" y="5740806"/>
            <a:ext cx="487473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sz="1100" dirty="0">
                <a:latin typeface="Baskerville Old Face" panose="02020602080505020303" pitchFamily="18" charset="0"/>
              </a:rPr>
              <a:t>www.teatromalekutoji.blogspot.com</a:t>
            </a:r>
          </a:p>
        </p:txBody>
      </p:sp>
    </p:spTree>
    <p:extLst>
      <p:ext uri="{BB962C8B-B14F-4D97-AF65-F5344CB8AC3E}">
        <p14:creationId xmlns:p14="http://schemas.microsoft.com/office/powerpoint/2010/main" val="494257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s-CR" dirty="0"/>
            </a:br>
            <a:r>
              <a:rPr lang="es-CR" dirty="0"/>
              <a:t>Fuentes consultadas:</a:t>
            </a:r>
            <a:br>
              <a:rPr lang="es-CR" dirty="0"/>
            </a:br>
            <a:endParaRPr lang="es-C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R" dirty="0"/>
              <a:t>www.enciclonet.com</a:t>
            </a:r>
          </a:p>
          <a:p>
            <a:r>
              <a:rPr lang="es-CR" dirty="0"/>
              <a:t>Diccionario de la Real Academia Española)</a:t>
            </a:r>
          </a:p>
          <a:p>
            <a:r>
              <a:rPr lang="es-CR" u="sng" dirty="0">
                <a:hlinkClick r:id="rId2"/>
              </a:rPr>
              <a:t>https://www.nacion.com/el-pais/aborigenes-son-peones-en-su-propia-tierra/7H6Q4NIX6RCUXMGI7XUGTQ6MU4/story/</a:t>
            </a:r>
            <a:endParaRPr lang="es-CR" dirty="0"/>
          </a:p>
          <a:p>
            <a:r>
              <a:rPr lang="es-CR" u="sng" dirty="0">
                <a:hlinkClick r:id="rId3"/>
              </a:rPr>
              <a:t>http://teatromalekutoji.blogspot.com/search/label/Vestuario%20tradicional%3A%20tela%20de%20corteza%20de%20arbol%20Mastate</a:t>
            </a:r>
            <a:r>
              <a:rPr lang="es-CR" dirty="0"/>
              <a:t> </a:t>
            </a:r>
          </a:p>
          <a:p>
            <a:r>
              <a:rPr lang="es-CR" dirty="0">
                <a:hlinkClick r:id="rId4"/>
              </a:rPr>
              <a:t>https://www.mep.go.cr/sites/default/files/tomo_5.pdf</a:t>
            </a:r>
            <a:r>
              <a:rPr lang="es-CR" dirty="0"/>
              <a:t> </a:t>
            </a:r>
          </a:p>
          <a:p>
            <a:pPr marL="0" indent="0">
              <a:buNone/>
            </a:pPr>
            <a:endParaRPr lang="es-CR" dirty="0"/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512236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Colaboración de:</a:t>
            </a:r>
            <a:endParaRPr lang="es-C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err="1"/>
              <a:t>Genni</a:t>
            </a:r>
            <a:r>
              <a:rPr lang="es-MX" dirty="0"/>
              <a:t> Segura Pino.</a:t>
            </a:r>
          </a:p>
          <a:p>
            <a:r>
              <a:rPr lang="es-MX" dirty="0"/>
              <a:t>Leonel García Segura.</a:t>
            </a:r>
          </a:p>
          <a:p>
            <a:r>
              <a:rPr lang="es-MX" dirty="0"/>
              <a:t>Alto Palmera, </a:t>
            </a:r>
            <a:r>
              <a:rPr lang="es-MX" dirty="0" err="1"/>
              <a:t>Matina</a:t>
            </a:r>
            <a:r>
              <a:rPr lang="es-MX" dirty="0"/>
              <a:t> de Limón.</a:t>
            </a:r>
          </a:p>
          <a:p>
            <a:r>
              <a:rPr lang="es-MX" dirty="0"/>
              <a:t>Contacto:</a:t>
            </a:r>
          </a:p>
          <a:p>
            <a:pPr marL="0" indent="0">
              <a:buNone/>
            </a:pPr>
            <a:r>
              <a:rPr lang="es-MX" dirty="0"/>
              <a:t>                   8910 7048</a:t>
            </a:r>
          </a:p>
          <a:p>
            <a:pPr marL="0" indent="0">
              <a:buNone/>
            </a:pPr>
            <a:r>
              <a:rPr lang="es-MX" dirty="0"/>
              <a:t>                   86583693</a:t>
            </a:r>
          </a:p>
          <a:p>
            <a:pPr marL="0" indent="0">
              <a:buNone/>
            </a:pPr>
            <a:r>
              <a:rPr lang="es-MX" dirty="0"/>
              <a:t>                   leonelgarciasegura@gmail.com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572151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ra">
  <a:themeElements>
    <a:clrScheme name="Tipo de mader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ipo de mader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po de made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Madera</Template>
  <TotalTime>36</TotalTime>
  <Words>344</Words>
  <Application>Microsoft Office PowerPoint</Application>
  <PresentationFormat>Panorámica</PresentationFormat>
  <Paragraphs>33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Baskerville Old Face</vt:lpstr>
      <vt:lpstr>Calibri</vt:lpstr>
      <vt:lpstr>Rockwell</vt:lpstr>
      <vt:lpstr>Rockwell Condensed</vt:lpstr>
      <vt:lpstr>Symbol</vt:lpstr>
      <vt:lpstr>Wingdings</vt:lpstr>
      <vt:lpstr>Tipo de madera</vt:lpstr>
      <vt:lpstr>El Mastate </vt:lpstr>
      <vt:lpstr>¿Qué es y para que sirve?</vt:lpstr>
      <vt:lpstr>¿Qué es y para que sirve?</vt:lpstr>
      <vt:lpstr>¿Qué es y para que sirve?</vt:lpstr>
      <vt:lpstr>vestuario tradicional, realizado en fibra de mastate.</vt:lpstr>
      <vt:lpstr> Fuentes consultadas: </vt:lpstr>
      <vt:lpstr>Colaboración de: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Mastate</dc:title>
  <dc:creator>Ana del Rocio Murillo Leon</dc:creator>
  <cp:lastModifiedBy>LEONEL  CARDENAS JURADO</cp:lastModifiedBy>
  <cp:revision>5</cp:revision>
  <cp:lastPrinted>2019-08-26T17:43:16Z</cp:lastPrinted>
  <dcterms:created xsi:type="dcterms:W3CDTF">2019-08-26T17:21:22Z</dcterms:created>
  <dcterms:modified xsi:type="dcterms:W3CDTF">2020-11-04T23:23:05Z</dcterms:modified>
</cp:coreProperties>
</file>