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9144000" cy="6858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8417" y="370823"/>
            <a:ext cx="649541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885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30490" y="2836730"/>
            <a:ext cx="953363" cy="9995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050" y="2885498"/>
            <a:ext cx="35039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115" algn="l"/>
              </a:tabLst>
            </a:pPr>
            <a:r>
              <a:rPr sz="5400" strike="sngStrike" dirty="0">
                <a:solidFill>
                  <a:srgbClr val="E1DCA5"/>
                </a:solidFill>
                <a:latin typeface="Times New Roman"/>
                <a:cs typeface="Times New Roman"/>
              </a:rPr>
              <a:t> 	</a:t>
            </a:r>
            <a:r>
              <a:rPr sz="5400" strike="sngStrike" spc="-25" dirty="0">
                <a:solidFill>
                  <a:srgbClr val="E1DCA5"/>
                </a:solidFill>
                <a:latin typeface="Arial Black"/>
                <a:cs typeface="Arial Black"/>
              </a:rPr>
              <a:t>□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3492" y="3429001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E1D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3715" y="529517"/>
            <a:ext cx="4740275" cy="22523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635" algn="ctr">
              <a:lnSpc>
                <a:spcPct val="100499"/>
              </a:lnSpc>
              <a:spcBef>
                <a:spcPts val="80"/>
              </a:spcBef>
            </a:pPr>
            <a:r>
              <a:rPr sz="4850" b="1" dirty="0">
                <a:solidFill>
                  <a:srgbClr val="FFFFFF"/>
                </a:solidFill>
                <a:latin typeface="Times New Roman"/>
                <a:cs typeface="Times New Roman"/>
              </a:rPr>
              <a:t>AJUSTE DE  </a:t>
            </a:r>
            <a:r>
              <a:rPr sz="48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TENSIONES </a:t>
            </a:r>
            <a:r>
              <a:rPr sz="4850" b="1" dirty="0">
                <a:solidFill>
                  <a:srgbClr val="FFFFFF"/>
                </a:solidFill>
                <a:latin typeface="Times New Roman"/>
                <a:cs typeface="Times New Roman"/>
              </a:rPr>
              <a:t>DE  COVER</a:t>
            </a:r>
            <a:r>
              <a:rPr sz="48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50" b="1" dirty="0">
                <a:solidFill>
                  <a:srgbClr val="FFFFFF"/>
                </a:solidFill>
                <a:latin typeface="Times New Roman"/>
                <a:cs typeface="Times New Roman"/>
              </a:rPr>
              <a:t>STITCH</a:t>
            </a:r>
            <a:endParaRPr sz="4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050" y="2885498"/>
            <a:ext cx="35039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115" algn="l"/>
              </a:tabLst>
            </a:pPr>
            <a:r>
              <a:rPr sz="5400" strike="sngStrike" dirty="0">
                <a:solidFill>
                  <a:srgbClr val="E1DCA5"/>
                </a:solidFill>
                <a:latin typeface="Times New Roman"/>
                <a:cs typeface="Times New Roman"/>
              </a:rPr>
              <a:t> 	</a:t>
            </a:r>
            <a:r>
              <a:rPr sz="5400" strike="sngStrike" spc="-25" dirty="0">
                <a:solidFill>
                  <a:srgbClr val="E1DCA5"/>
                </a:solidFill>
                <a:latin typeface="Arial Black"/>
                <a:cs typeface="Arial Black"/>
              </a:rPr>
              <a:t>□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3492" y="3429001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4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E1D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4316" y="1393280"/>
            <a:ext cx="6175375" cy="1126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97180" marR="5080" indent="-285115">
              <a:lnSpc>
                <a:spcPct val="100699"/>
              </a:lnSpc>
              <a:spcBef>
                <a:spcPts val="70"/>
              </a:spcBef>
            </a:pP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En el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ajuste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tensiones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en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cover  </a:t>
            </a:r>
            <a:r>
              <a:rPr sz="3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stitch</a:t>
            </a:r>
            <a:r>
              <a:rPr lang="es-CR" sz="36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36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existen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5 </a:t>
            </a:r>
            <a:r>
              <a:rPr sz="3600" spc="-10" dirty="0">
                <a:solidFill>
                  <a:srgbClr val="FFFFFF"/>
                </a:solidFill>
                <a:latin typeface="Times New Roman"/>
                <a:cs typeface="Times New Roman"/>
              </a:rPr>
              <a:t>tipos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3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ajuste: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3533" y="1390184"/>
            <a:ext cx="35039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9115" algn="l"/>
              </a:tabLst>
            </a:pPr>
            <a:r>
              <a:rPr sz="5400" strike="sngStrike" dirty="0">
                <a:solidFill>
                  <a:srgbClr val="DBA253"/>
                </a:solidFill>
                <a:latin typeface="Times New Roman"/>
                <a:cs typeface="Times New Roman"/>
              </a:rPr>
              <a:t> 	</a:t>
            </a:r>
            <a:r>
              <a:rPr sz="5400" strike="sngStrike" spc="-25" dirty="0">
                <a:solidFill>
                  <a:srgbClr val="DBA253"/>
                </a:solidFill>
                <a:latin typeface="Arial Black"/>
                <a:cs typeface="Arial Black"/>
              </a:rPr>
              <a:t>□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1976" y="1933407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17" y="1587"/>
                </a:moveTo>
                <a:lnTo>
                  <a:pt x="0" y="0"/>
                </a:lnTo>
              </a:path>
            </a:pathLst>
          </a:custGeom>
          <a:ln w="12699">
            <a:solidFill>
              <a:srgbClr val="DBA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 </a:t>
            </a:r>
            <a:r>
              <a:rPr spc="-5" dirty="0"/>
              <a:t>de </a:t>
            </a:r>
            <a:r>
              <a:rPr spc="-10" dirty="0"/>
              <a:t>las </a:t>
            </a:r>
            <a:r>
              <a:rPr dirty="0"/>
              <a:t>agujas, 1 </a:t>
            </a:r>
            <a:r>
              <a:rPr spc="-5" dirty="0"/>
              <a:t>de </a:t>
            </a:r>
            <a:r>
              <a:rPr spc="-10" dirty="0"/>
              <a:t>looper </a:t>
            </a:r>
            <a:r>
              <a:rPr dirty="0"/>
              <a:t>y 1</a:t>
            </a:r>
            <a:r>
              <a:rPr spc="-70" dirty="0"/>
              <a:t> </a:t>
            </a:r>
            <a:r>
              <a:rPr spc="-5" dirty="0"/>
              <a:t>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10452" y="923273"/>
            <a:ext cx="2155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885D1C"/>
                </a:solidFill>
                <a:latin typeface="Times New Roman"/>
                <a:cs typeface="Times New Roman"/>
              </a:rPr>
              <a:t>recubridor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527" y="2276872"/>
            <a:ext cx="4655031" cy="3528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8064" y="2286000"/>
            <a:ext cx="3672407" cy="3525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 Black</vt:lpstr>
      <vt:lpstr>Calibri</vt:lpstr>
      <vt:lpstr>Times New Roman</vt:lpstr>
      <vt:lpstr>Office Theme</vt:lpstr>
      <vt:lpstr>Presentación de PowerPoint</vt:lpstr>
      <vt:lpstr>Presentación de PowerPoint</vt:lpstr>
      <vt:lpstr>3 de las agujas, 1 de looper y 1 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Helen Castro Castro</cp:lastModifiedBy>
  <cp:revision>1</cp:revision>
  <dcterms:created xsi:type="dcterms:W3CDTF">2020-11-04T16:52:58Z</dcterms:created>
  <dcterms:modified xsi:type="dcterms:W3CDTF">2020-11-13T14:42:27Z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