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2" r:id="rId3"/>
    <p:sldId id="269" r:id="rId4"/>
    <p:sldId id="271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666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174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4549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0308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772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41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828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83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845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48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762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84DB9B-4EF5-48CC-9756-2C973E2277E6}" type="datetimeFigureOut">
              <a:rPr lang="es-CR" smtClean="0"/>
              <a:t>4/11/2020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98A3E64-2E8A-407F-B9D8-C0C7382779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1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Moda Impresa 3d</a:t>
            </a:r>
            <a:endParaRPr lang="es-C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432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opa impresa en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17" y="667453"/>
            <a:ext cx="8122278" cy="55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0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Ropa en impresión 3d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965158"/>
            <a:ext cx="10058400" cy="4207042"/>
          </a:xfrm>
        </p:spPr>
        <p:txBody>
          <a:bodyPr>
            <a:normAutofit/>
          </a:bodyPr>
          <a:lstStyle/>
          <a:p>
            <a:pPr algn="just"/>
            <a:r>
              <a:rPr lang="es-CR" sz="3600" dirty="0"/>
              <a:t>La industria de la moda se suma a la revolución tecnológica y apuesta a la impresión 3D para la confección de prendas.</a:t>
            </a:r>
          </a:p>
          <a:p>
            <a:pPr algn="just"/>
            <a:r>
              <a:rPr lang="es-CR" sz="3600" dirty="0"/>
              <a:t> Con el tiempo se han ido perfeccionando las técnicas para encontrar entramados que se ajusten al cuerpo humano como la tela, permitiendo una mejor movilidad y soltura.</a:t>
            </a:r>
          </a:p>
          <a:p>
            <a:pPr algn="just"/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06407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Ropa en impresión 3d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9935036" cy="4050792"/>
          </a:xfrm>
        </p:spPr>
        <p:txBody>
          <a:bodyPr/>
          <a:lstStyle/>
          <a:p>
            <a:pPr algn="just"/>
            <a:r>
              <a:rPr lang="es-CR" sz="3600" dirty="0"/>
              <a:t>El desafío se encuentra en pasar de diseños futurísticos aptos solo para museos y pasarelas a poder imprimir en el confort de nuestra casa una muda de ropa que realmente sea usable en el día a día.</a:t>
            </a:r>
          </a:p>
          <a:p>
            <a:pPr algn="just"/>
            <a:r>
              <a:rPr lang="es-CR" sz="3600" dirty="0"/>
              <a:t>La impresión de indumentaria es un proceso que lleva muchas horas.</a:t>
            </a:r>
          </a:p>
          <a:p>
            <a:pPr algn="just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46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380" y="473242"/>
            <a:ext cx="10221868" cy="1620734"/>
          </a:xfrm>
        </p:spPr>
        <p:txBody>
          <a:bodyPr/>
          <a:lstStyle/>
          <a:p>
            <a:r>
              <a:rPr lang="es-MX" dirty="0"/>
              <a:t>Ropa en impresión 3d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6380" y="1740568"/>
            <a:ext cx="5622758" cy="4146885"/>
          </a:xfrm>
        </p:spPr>
        <p:txBody>
          <a:bodyPr>
            <a:noAutofit/>
          </a:bodyPr>
          <a:lstStyle/>
          <a:p>
            <a:pPr algn="just"/>
            <a:r>
              <a:rPr lang="es-CR" sz="2800" dirty="0" err="1"/>
              <a:t>Danit</a:t>
            </a:r>
            <a:r>
              <a:rPr lang="es-CR" sz="2800" dirty="0"/>
              <a:t> </a:t>
            </a:r>
            <a:r>
              <a:rPr lang="es-CR" sz="2800" dirty="0" err="1"/>
              <a:t>Peleg</a:t>
            </a:r>
            <a:r>
              <a:rPr lang="es-CR" sz="2800" dirty="0"/>
              <a:t> es la diseñadora de origen israelí que más ha impulsado la posibilidad de imprimir nuestras prendas en 3D. </a:t>
            </a:r>
          </a:p>
          <a:p>
            <a:pPr algn="just"/>
            <a:r>
              <a:rPr lang="es-CR" sz="2800" dirty="0"/>
              <a:t>Ha creado algunas de las aplicaciones 3D más reconocidas en el mundo de la moda.</a:t>
            </a:r>
          </a:p>
          <a:p>
            <a:endParaRPr lang="es-CR" sz="2800" dirty="0"/>
          </a:p>
        </p:txBody>
      </p:sp>
      <p:pic>
        <p:nvPicPr>
          <p:cNvPr id="1028" name="Picture 4" descr="Resultado de imagen para Danit Pel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7" y="2334127"/>
            <a:ext cx="5261810" cy="32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95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155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Tipo de madera</vt:lpstr>
      <vt:lpstr>Moda Impresa 3d</vt:lpstr>
      <vt:lpstr>Presentación de PowerPoint</vt:lpstr>
      <vt:lpstr>Ropa en impresión 3d</vt:lpstr>
      <vt:lpstr>Ropa en impresión 3d</vt:lpstr>
      <vt:lpstr>Ropa en impresión 3d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TEXTILES CON TEXTRÓNICA</dc:title>
  <dc:creator>Damaris Cambronero Arias</dc:creator>
  <cp:lastModifiedBy>LEONEL  CARDENAS JURADO</cp:lastModifiedBy>
  <cp:revision>60</cp:revision>
  <dcterms:created xsi:type="dcterms:W3CDTF">2019-08-20T19:44:42Z</dcterms:created>
  <dcterms:modified xsi:type="dcterms:W3CDTF">2020-11-04T23:11:33Z</dcterms:modified>
</cp:coreProperties>
</file>