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Castro Castro" initials="HCC" lastIdx="1" clrIdx="0">
    <p:extLst>
      <p:ext uri="{19B8F6BF-5375-455C-9EA6-DF929625EA0E}">
        <p15:presenceInfo xmlns:p15="http://schemas.microsoft.com/office/powerpoint/2012/main" userId="S-1-5-21-718080273-1359704792-1598175747-843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3T08:44:58.901" idx="1">
    <p:pos x="2852" y="3594"/>
    <p:text>Por favor tildar la palabra "áncora"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30490" y="2836730"/>
            <a:ext cx="953363" cy="999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6469" y="840830"/>
            <a:ext cx="6031061" cy="1678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85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85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85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6414" y="380493"/>
            <a:ext cx="6311171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85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050" y="2885498"/>
            <a:ext cx="35039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115" algn="l"/>
              </a:tabLst>
            </a:pPr>
            <a:r>
              <a:rPr sz="5400" strike="sngStrike" dirty="0">
                <a:solidFill>
                  <a:srgbClr val="E1DCA5"/>
                </a:solidFill>
                <a:latin typeface="Times New Roman"/>
                <a:cs typeface="Times New Roman"/>
              </a:rPr>
              <a:t> 	</a:t>
            </a:r>
            <a:r>
              <a:rPr sz="5400" strike="sngStrike" spc="-25" dirty="0">
                <a:solidFill>
                  <a:srgbClr val="E1DCA5"/>
                </a:solidFill>
                <a:latin typeface="Arial Black"/>
                <a:cs typeface="Arial Black"/>
              </a:rPr>
              <a:t>□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3492" y="3429001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E1D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151" y="529517"/>
            <a:ext cx="4559300" cy="22523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9525" algn="ctr">
              <a:lnSpc>
                <a:spcPct val="100499"/>
              </a:lnSpc>
              <a:spcBef>
                <a:spcPts val="80"/>
              </a:spcBef>
            </a:pPr>
            <a:r>
              <a:rPr sz="4850" b="1" dirty="0">
                <a:solidFill>
                  <a:srgbClr val="FFFFFF"/>
                </a:solidFill>
                <a:latin typeface="Times New Roman"/>
                <a:cs typeface="Times New Roman"/>
              </a:rPr>
              <a:t>AJUSTE DE  </a:t>
            </a:r>
            <a:r>
              <a:rPr sz="4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TENSIONES</a:t>
            </a:r>
            <a:r>
              <a:rPr sz="485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0" b="1" dirty="0">
                <a:solidFill>
                  <a:srgbClr val="FFFFFF"/>
                </a:solidFill>
                <a:latin typeface="Times New Roman"/>
                <a:cs typeface="Times New Roman"/>
              </a:rPr>
              <a:t>DE  OVERLOCK</a:t>
            </a:r>
            <a:endParaRPr sz="4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050" y="2885498"/>
            <a:ext cx="35039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115" algn="l"/>
              </a:tabLst>
            </a:pPr>
            <a:r>
              <a:rPr sz="5400" strike="sngStrike" dirty="0">
                <a:solidFill>
                  <a:srgbClr val="E1DCA5"/>
                </a:solidFill>
                <a:latin typeface="Times New Roman"/>
                <a:cs typeface="Times New Roman"/>
              </a:rPr>
              <a:t> 	</a:t>
            </a:r>
            <a:r>
              <a:rPr sz="5400" strike="sngStrike" spc="-25" dirty="0">
                <a:solidFill>
                  <a:srgbClr val="E1DCA5"/>
                </a:solidFill>
                <a:latin typeface="Arial Black"/>
                <a:cs typeface="Arial Black"/>
              </a:rPr>
              <a:t>□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3492" y="3429001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E1D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" marR="5080" indent="-6985" algn="ctr">
              <a:lnSpc>
                <a:spcPct val="100699"/>
              </a:lnSpc>
              <a:spcBef>
                <a:spcPts val="70"/>
              </a:spcBef>
            </a:pPr>
            <a:r>
              <a:rPr spc="-5" dirty="0"/>
              <a:t>En el </a:t>
            </a:r>
            <a:r>
              <a:rPr spc="-10" dirty="0"/>
              <a:t>ajuste </a:t>
            </a:r>
            <a:r>
              <a:rPr dirty="0"/>
              <a:t>de </a:t>
            </a:r>
            <a:r>
              <a:rPr spc="-10" dirty="0"/>
              <a:t>tensiones en  </a:t>
            </a:r>
            <a:r>
              <a:rPr dirty="0"/>
              <a:t>overlock </a:t>
            </a:r>
            <a:r>
              <a:rPr spc="-5" dirty="0"/>
              <a:t>(504</a:t>
            </a:r>
            <a:r>
              <a:rPr spc="-5" dirty="0" smtClean="0"/>
              <a:t>)</a:t>
            </a:r>
            <a:r>
              <a:rPr lang="es-CR" spc="-5" dirty="0" smtClean="0">
                <a:solidFill>
                  <a:srgbClr val="FF0000"/>
                </a:solidFill>
              </a:rPr>
              <a:t>,</a:t>
            </a:r>
            <a:r>
              <a:rPr spc="-5" dirty="0" smtClean="0"/>
              <a:t> </a:t>
            </a:r>
            <a:r>
              <a:rPr spc="-10" dirty="0"/>
              <a:t>existen </a:t>
            </a:r>
            <a:r>
              <a:rPr dirty="0"/>
              <a:t>4 </a:t>
            </a:r>
            <a:r>
              <a:rPr spc="-10" dirty="0"/>
              <a:t>tipos</a:t>
            </a:r>
            <a:r>
              <a:rPr spc="-80" dirty="0"/>
              <a:t> </a:t>
            </a:r>
            <a:r>
              <a:rPr dirty="0"/>
              <a:t>de  </a:t>
            </a:r>
            <a:r>
              <a:rPr spc="-5" dirty="0"/>
              <a:t>ajuste: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9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53533" y="1390184"/>
            <a:ext cx="35039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115" algn="l"/>
              </a:tabLst>
            </a:pPr>
            <a:r>
              <a:rPr sz="5400" strike="sngStrike" dirty="0">
                <a:solidFill>
                  <a:srgbClr val="DBA253"/>
                </a:solidFill>
                <a:latin typeface="Times New Roman"/>
                <a:cs typeface="Times New Roman"/>
              </a:rPr>
              <a:t> 	</a:t>
            </a:r>
            <a:r>
              <a:rPr sz="5400" strike="sngStrike" spc="-25" dirty="0">
                <a:solidFill>
                  <a:srgbClr val="DBA253"/>
                </a:solidFill>
                <a:latin typeface="Arial Black"/>
                <a:cs typeface="Arial Black"/>
              </a:rPr>
              <a:t>□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1976" y="193340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DBA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81740" y="647048"/>
            <a:ext cx="2614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885D1C"/>
                </a:solidFill>
                <a:latin typeface="Times New Roman"/>
                <a:cs typeface="Times New Roman"/>
              </a:rPr>
              <a:t>1)De </a:t>
            </a:r>
            <a:r>
              <a:rPr sz="3600" b="1" spc="-5" dirty="0">
                <a:solidFill>
                  <a:srgbClr val="885D1C"/>
                </a:solidFill>
                <a:latin typeface="Times New Roman"/>
                <a:cs typeface="Times New Roman"/>
              </a:rPr>
              <a:t>la</a:t>
            </a:r>
            <a:r>
              <a:rPr sz="3600" b="1" spc="-105" dirty="0">
                <a:solidFill>
                  <a:srgbClr val="885D1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885D1C"/>
                </a:solidFill>
                <a:latin typeface="Times New Roman"/>
                <a:cs typeface="Times New Roman"/>
              </a:rPr>
              <a:t>aguja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7624" y="2282269"/>
            <a:ext cx="6768751" cy="3809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9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53533" y="1390184"/>
            <a:ext cx="35039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115" algn="l"/>
              </a:tabLst>
            </a:pPr>
            <a:r>
              <a:rPr sz="5400" strike="sngStrike" dirty="0">
                <a:solidFill>
                  <a:srgbClr val="DBA253"/>
                </a:solidFill>
                <a:latin typeface="Times New Roman"/>
                <a:cs typeface="Times New Roman"/>
              </a:rPr>
              <a:t> 	</a:t>
            </a:r>
            <a:r>
              <a:rPr sz="5400" strike="sngStrike" spc="-25" dirty="0">
                <a:solidFill>
                  <a:srgbClr val="DBA253"/>
                </a:solidFill>
                <a:latin typeface="Arial Black"/>
                <a:cs typeface="Arial Black"/>
              </a:rPr>
              <a:t>□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1976" y="193340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DBA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85906" y="708390"/>
            <a:ext cx="414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885D1C"/>
                </a:solidFill>
                <a:latin typeface="Times New Roman"/>
                <a:cs typeface="Times New Roman"/>
              </a:rPr>
              <a:t>2) </a:t>
            </a:r>
            <a:r>
              <a:rPr sz="3600" b="1" spc="-5" dirty="0">
                <a:solidFill>
                  <a:srgbClr val="885D1C"/>
                </a:solidFill>
                <a:latin typeface="Times New Roman"/>
                <a:cs typeface="Times New Roman"/>
              </a:rPr>
              <a:t>Del </a:t>
            </a:r>
            <a:r>
              <a:rPr sz="3600" b="1" spc="-10" dirty="0">
                <a:solidFill>
                  <a:srgbClr val="885D1C"/>
                </a:solidFill>
                <a:latin typeface="Times New Roman"/>
                <a:cs typeface="Times New Roman"/>
              </a:rPr>
              <a:t>looper</a:t>
            </a:r>
            <a:r>
              <a:rPr sz="3600" b="1" spc="-95" dirty="0">
                <a:solidFill>
                  <a:srgbClr val="885D1C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885D1C"/>
                </a:solidFill>
                <a:latin typeface="Times New Roman"/>
                <a:cs typeface="Times New Roman"/>
              </a:rPr>
              <a:t>inferior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59632" y="2510841"/>
            <a:ext cx="6768752" cy="3352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9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53533" y="1390184"/>
            <a:ext cx="35039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115" algn="l"/>
              </a:tabLst>
            </a:pPr>
            <a:r>
              <a:rPr sz="5400" strike="sngStrike" dirty="0">
                <a:solidFill>
                  <a:srgbClr val="DBA253"/>
                </a:solidFill>
                <a:latin typeface="Times New Roman"/>
                <a:cs typeface="Times New Roman"/>
              </a:rPr>
              <a:t> 	</a:t>
            </a:r>
            <a:r>
              <a:rPr sz="5400" strike="sngStrike" spc="-25" dirty="0">
                <a:solidFill>
                  <a:srgbClr val="DBA253"/>
                </a:solidFill>
                <a:latin typeface="Arial Black"/>
                <a:cs typeface="Arial Black"/>
              </a:rPr>
              <a:t>□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1976" y="193340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DBA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9446" y="890134"/>
            <a:ext cx="429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imes New Roman"/>
                <a:cs typeface="Times New Roman"/>
              </a:rPr>
              <a:t>3) </a:t>
            </a:r>
            <a:r>
              <a:rPr spc="-5" dirty="0"/>
              <a:t>Del </a:t>
            </a:r>
            <a:r>
              <a:rPr spc="-10" dirty="0"/>
              <a:t>looper</a:t>
            </a:r>
            <a:r>
              <a:rPr spc="-90" dirty="0"/>
              <a:t> </a:t>
            </a:r>
            <a:r>
              <a:rPr spc="-5" dirty="0"/>
              <a:t>superior</a:t>
            </a:r>
          </a:p>
        </p:txBody>
      </p:sp>
      <p:sp>
        <p:nvSpPr>
          <p:cNvPr id="8" name="object 8"/>
          <p:cNvSpPr/>
          <p:nvPr/>
        </p:nvSpPr>
        <p:spPr>
          <a:xfrm>
            <a:off x="1187624" y="2667984"/>
            <a:ext cx="6840758" cy="3038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9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2583" y="193637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DBA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1976" y="193340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DBA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9927" y="576181"/>
            <a:ext cx="7089775" cy="979564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2673350" marR="30480" indent="-2635885">
              <a:lnSpc>
                <a:spcPct val="71100"/>
              </a:lnSpc>
              <a:spcBef>
                <a:spcPts val="1345"/>
              </a:spcBef>
            </a:pPr>
            <a:r>
              <a:rPr dirty="0"/>
              <a:t>4) </a:t>
            </a:r>
            <a:r>
              <a:rPr spc="-10" dirty="0"/>
              <a:t>Equilibrio </a:t>
            </a:r>
            <a:r>
              <a:rPr spc="-5" dirty="0"/>
              <a:t>de </a:t>
            </a:r>
            <a:r>
              <a:rPr spc="-10" dirty="0"/>
              <a:t>los looper inferior </a:t>
            </a:r>
            <a:r>
              <a:rPr dirty="0"/>
              <a:t>y  </a:t>
            </a:r>
            <a:r>
              <a:rPr spc="-335" dirty="0" smtClean="0"/>
              <a:t>sup</a:t>
            </a:r>
            <a:r>
              <a:rPr sz="3600" spc="-335" dirty="0" smtClean="0"/>
              <a:t>erior</a:t>
            </a:r>
            <a:r>
              <a:rPr sz="3600" spc="-335" dirty="0"/>
              <a:t>.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59632" y="2565400"/>
            <a:ext cx="6768752" cy="387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9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2583" y="193637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DBA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1976" y="193340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DBA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352675" marR="30480" indent="-2315210">
              <a:lnSpc>
                <a:spcPct val="99300"/>
              </a:lnSpc>
              <a:spcBef>
                <a:spcPts val="130"/>
              </a:spcBef>
            </a:pPr>
            <a:r>
              <a:rPr spc="-10" dirty="0"/>
              <a:t>Puntada con </a:t>
            </a:r>
            <a:r>
              <a:rPr spc="-5" dirty="0"/>
              <a:t>tensiones de </a:t>
            </a:r>
            <a:r>
              <a:rPr spc="-5" dirty="0" err="1"/>
              <a:t>buena</a:t>
            </a:r>
            <a:r>
              <a:rPr spc="-5" dirty="0"/>
              <a:t>  </a:t>
            </a:r>
            <a:r>
              <a:rPr spc="-365" smtClean="0"/>
              <a:t>cal</a:t>
            </a:r>
            <a:r>
              <a:rPr sz="3600" spc="-365" smtClean="0"/>
              <a:t>idad</a:t>
            </a:r>
            <a:r>
              <a:rPr sz="5400" spc="-365" dirty="0"/>
              <a:t>.</a:t>
            </a:r>
            <a:endParaRPr sz="54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7624" y="2534650"/>
            <a:ext cx="6912768" cy="3304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57</Words>
  <Application>Microsoft Office PowerPoint</Application>
  <PresentationFormat>Presentación en pantalla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 Black</vt:lpstr>
      <vt:lpstr>Calibri</vt:lpstr>
      <vt:lpstr>Times New Roman</vt:lpstr>
      <vt:lpstr>Office Theme</vt:lpstr>
      <vt:lpstr>Presentación de PowerPoint</vt:lpstr>
      <vt:lpstr>En el ajuste de tensiones en  overlock (504), existen 4 tipos de  ajuste:</vt:lpstr>
      <vt:lpstr>Presentación de PowerPoint</vt:lpstr>
      <vt:lpstr>Presentación de PowerPoint</vt:lpstr>
      <vt:lpstr>3) Del looper superior</vt:lpstr>
      <vt:lpstr>4) Equilibrio de los looper inferior y  superior.</vt:lpstr>
      <vt:lpstr>Puntada con tensiones de buena  calidad.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Helen Castro Castro</cp:lastModifiedBy>
  <cp:revision>3</cp:revision>
  <dcterms:created xsi:type="dcterms:W3CDTF">2020-11-04T16:53:35Z</dcterms:created>
  <dcterms:modified xsi:type="dcterms:W3CDTF">2020-11-13T14:49:52Z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