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72" r:id="rId3"/>
    <p:sldId id="269" r:id="rId4"/>
    <p:sldId id="271" r:id="rId5"/>
    <p:sldId id="27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DB9B-4EF5-48CC-9756-2C973E2277E6}" type="datetimeFigureOut">
              <a:rPr lang="es-CR" smtClean="0"/>
              <a:t>4/11/2020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098A3E64-2E8A-407F-B9D8-C0C73827794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886669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DB9B-4EF5-48CC-9756-2C973E2277E6}" type="datetimeFigureOut">
              <a:rPr lang="es-CR" smtClean="0"/>
              <a:t>4/11/2020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A3E64-2E8A-407F-B9D8-C0C73827794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303088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A384DB9B-4EF5-48CC-9756-2C973E2277E6}" type="datetimeFigureOut">
              <a:rPr lang="es-CR" smtClean="0"/>
              <a:t>4/11/2020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s-CR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098A3E64-2E8A-407F-B9D8-C0C73827794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787725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DB9B-4EF5-48CC-9756-2C973E2277E6}" type="datetimeFigureOut">
              <a:rPr lang="es-CR" smtClean="0"/>
              <a:t>4/11/2020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A3E64-2E8A-407F-B9D8-C0C73827794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284119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DB9B-4EF5-48CC-9756-2C973E2277E6}" type="datetimeFigureOut">
              <a:rPr lang="es-CR" smtClean="0"/>
              <a:t>4/11/2020</a:t>
            </a:fld>
            <a:endParaRPr lang="es-C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A3E64-2E8A-407F-B9D8-C0C73827794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738289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DB9B-4EF5-48CC-9756-2C973E2277E6}" type="datetimeFigureOut">
              <a:rPr lang="es-CR" smtClean="0"/>
              <a:t>4/11/2020</a:t>
            </a:fld>
            <a:endParaRPr lang="es-C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A3E64-2E8A-407F-B9D8-C0C73827794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918349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DB9B-4EF5-48CC-9756-2C973E2277E6}" type="datetimeFigureOut">
              <a:rPr lang="es-CR" smtClean="0"/>
              <a:t>4/11/2020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A3E64-2E8A-407F-B9D8-C0C73827794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578459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DB9B-4EF5-48CC-9756-2C973E2277E6}" type="datetimeFigureOut">
              <a:rPr lang="es-CR" smtClean="0"/>
              <a:t>4/11/2020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A3E64-2E8A-407F-B9D8-C0C73827794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804850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DB9B-4EF5-48CC-9756-2C973E2277E6}" type="datetimeFigureOut">
              <a:rPr lang="es-CR" smtClean="0"/>
              <a:t>4/11/2020</a:t>
            </a:fld>
            <a:endParaRPr lang="es-CR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A3E64-2E8A-407F-B9D8-C0C73827794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867627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DB9B-4EF5-48CC-9756-2C973E2277E6}" type="datetimeFigureOut">
              <a:rPr lang="es-CR" smtClean="0"/>
              <a:t>4/11/2020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A3E64-2E8A-407F-B9D8-C0C73827794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151749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DB9B-4EF5-48CC-9756-2C973E2277E6}" type="datetimeFigureOut">
              <a:rPr lang="es-CR" smtClean="0"/>
              <a:t>4/11/2020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A3E64-2E8A-407F-B9D8-C0C73827794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745499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A384DB9B-4EF5-48CC-9756-2C973E2277E6}" type="datetimeFigureOut">
              <a:rPr lang="es-CR" smtClean="0"/>
              <a:t>4/11/2020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s-CR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098A3E64-2E8A-407F-B9D8-C0C73827794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86156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Moda Impresa 3d</a:t>
            </a:r>
            <a:endParaRPr lang="es-CR" dirty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484322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para ropa impresa en 3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017" y="667453"/>
            <a:ext cx="8122278" cy="5504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305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Ropa en impresión 3d</a:t>
            </a:r>
            <a:endParaRPr lang="es-C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9848" y="1965158"/>
            <a:ext cx="10058400" cy="4207042"/>
          </a:xfrm>
        </p:spPr>
        <p:txBody>
          <a:bodyPr>
            <a:normAutofit/>
          </a:bodyPr>
          <a:lstStyle/>
          <a:p>
            <a:pPr algn="just"/>
            <a:r>
              <a:rPr lang="es-CR" sz="3600" dirty="0"/>
              <a:t>La industria de la moda se suma a la revolución tecnológica y apuesta a la impresión 3D para la confección de prendas.</a:t>
            </a:r>
          </a:p>
          <a:p>
            <a:pPr algn="just"/>
            <a:r>
              <a:rPr lang="es-CR" sz="3600" dirty="0"/>
              <a:t> Con el tiempo se han ido perfeccionando las técnicas para encontrar entramados que se ajusten al cuerpo humano como la tela, permitiendo una mejor movilidad y soltura.</a:t>
            </a:r>
          </a:p>
          <a:p>
            <a:pPr algn="just"/>
            <a:endParaRPr lang="es-CR" sz="2400" dirty="0"/>
          </a:p>
        </p:txBody>
      </p:sp>
    </p:spTree>
    <p:extLst>
      <p:ext uri="{BB962C8B-B14F-4D97-AF65-F5344CB8AC3E}">
        <p14:creationId xmlns:p14="http://schemas.microsoft.com/office/powerpoint/2010/main" val="2064077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Ropa en impresión 3d</a:t>
            </a:r>
            <a:endParaRPr lang="es-C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9848" y="2121408"/>
            <a:ext cx="9935036" cy="4050792"/>
          </a:xfrm>
        </p:spPr>
        <p:txBody>
          <a:bodyPr/>
          <a:lstStyle/>
          <a:p>
            <a:pPr algn="just"/>
            <a:r>
              <a:rPr lang="es-CR" sz="3600" dirty="0"/>
              <a:t>El desafío se encuentra en pasar de diseños futurísticos aptos solo para museos y pasarelas a poder imprimir en el confort de nuestra casa una muda de ropa que realmente sea usable en el día a día.</a:t>
            </a:r>
          </a:p>
          <a:p>
            <a:pPr algn="just"/>
            <a:r>
              <a:rPr lang="es-CR" sz="3600" dirty="0"/>
              <a:t>La impresión de indumentaria es un proceso que lleva muchas horas.</a:t>
            </a:r>
          </a:p>
          <a:p>
            <a:pPr algn="just"/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34674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6380" y="473242"/>
            <a:ext cx="10221868" cy="1620734"/>
          </a:xfrm>
        </p:spPr>
        <p:txBody>
          <a:bodyPr/>
          <a:lstStyle/>
          <a:p>
            <a:r>
              <a:rPr lang="es-MX" dirty="0"/>
              <a:t>Ropa en impresión 3d</a:t>
            </a:r>
            <a:endParaRPr lang="es-C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06380" y="1740568"/>
            <a:ext cx="5622758" cy="4146885"/>
          </a:xfrm>
        </p:spPr>
        <p:txBody>
          <a:bodyPr>
            <a:noAutofit/>
          </a:bodyPr>
          <a:lstStyle/>
          <a:p>
            <a:pPr algn="just"/>
            <a:r>
              <a:rPr lang="es-CR" sz="2800" dirty="0" err="1"/>
              <a:t>Danit</a:t>
            </a:r>
            <a:r>
              <a:rPr lang="es-CR" sz="2800" dirty="0"/>
              <a:t> </a:t>
            </a:r>
            <a:r>
              <a:rPr lang="es-CR" sz="2800" dirty="0" err="1"/>
              <a:t>Peleg</a:t>
            </a:r>
            <a:r>
              <a:rPr lang="es-CR" sz="2800" dirty="0"/>
              <a:t> es la diseñadora de origen israelí que más ha impulsado la posibilidad de imprimir nuestras prendas en 3D. </a:t>
            </a:r>
          </a:p>
          <a:p>
            <a:pPr algn="just"/>
            <a:r>
              <a:rPr lang="es-CR" sz="2800" dirty="0"/>
              <a:t>Ha creado algunas de las aplicaciones 3D más reconocidas en el mundo de la moda.</a:t>
            </a:r>
          </a:p>
          <a:p>
            <a:endParaRPr lang="es-CR" sz="2800" dirty="0"/>
          </a:p>
        </p:txBody>
      </p:sp>
      <p:pic>
        <p:nvPicPr>
          <p:cNvPr id="1028" name="Picture 4" descr="Resultado de imagen para Danit Pel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137" y="2334127"/>
            <a:ext cx="5261810" cy="320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5959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o de madera">
  <a:themeElements>
    <a:clrScheme name="Tipo de mader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ipo de mader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ipo de made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1069</TotalTime>
  <Words>155</Words>
  <Application>Microsoft Office PowerPoint</Application>
  <PresentationFormat>Panorámica</PresentationFormat>
  <Paragraphs>10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Rockwell</vt:lpstr>
      <vt:lpstr>Rockwell Condensed</vt:lpstr>
      <vt:lpstr>Wingdings</vt:lpstr>
      <vt:lpstr>Tipo de madera</vt:lpstr>
      <vt:lpstr>Moda Impresa 3d</vt:lpstr>
      <vt:lpstr>Presentación de PowerPoint</vt:lpstr>
      <vt:lpstr>Ropa en impresión 3d</vt:lpstr>
      <vt:lpstr>Ropa en impresión 3d</vt:lpstr>
      <vt:lpstr>Ropa en impresión 3d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TEXTILES CON TEXTRÓNICA</dc:title>
  <dc:creator>Damaris Cambronero Arias</dc:creator>
  <cp:lastModifiedBy>LEONEL  CARDENAS JURADO</cp:lastModifiedBy>
  <cp:revision>60</cp:revision>
  <dcterms:created xsi:type="dcterms:W3CDTF">2019-08-20T19:44:42Z</dcterms:created>
  <dcterms:modified xsi:type="dcterms:W3CDTF">2020-11-04T23:11:33Z</dcterms:modified>
</cp:coreProperties>
</file>