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9144000" cy="6858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len Castro Castro" initials="HCC" lastIdx="4" clrIdx="0">
    <p:extLst>
      <p:ext uri="{19B8F6BF-5375-455C-9EA6-DF929625EA0E}">
        <p15:presenceInfo xmlns:p15="http://schemas.microsoft.com/office/powerpoint/2012/main" userId="S-1-5-21-718080273-1359704792-1598175747-843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6" y="5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13T08:58:30.595" idx="1">
    <p:pos x="4671" y="1737"/>
    <p:text>Se propone sustituir el texto entre paréntesis por "de no ser así".</p:text>
    <p:extLst>
      <p:ext uri="{C676402C-5697-4E1C-873F-D02D1690AC5C}">
        <p15:threadingInfo xmlns:p15="http://schemas.microsoft.com/office/powerpoint/2012/main" timeZoneBias="360"/>
      </p:ext>
    </p:extLst>
  </p:cm>
  <p:cm authorId="1" dt="2020-11-13T08:59:06.749" idx="2">
    <p:pos x="586" y="2607"/>
    <p:text>Eliminar la palabra "que".</p:text>
    <p:extLst>
      <p:ext uri="{C676402C-5697-4E1C-873F-D02D1690AC5C}">
        <p15:threadingInfo xmlns:p15="http://schemas.microsoft.com/office/powerpoint/2012/main" timeZoneBias="360"/>
      </p:ext>
    </p:extLst>
  </p:cm>
  <p:cm authorId="1" dt="2020-11-13T08:59:28.917" idx="3">
    <p:pos x="3895" y="2838"/>
    <p:text/>
    <p:extLst>
      <p:ext uri="{C676402C-5697-4E1C-873F-D02D1690AC5C}">
        <p15:threadingInfo xmlns:p15="http://schemas.microsoft.com/office/powerpoint/2012/main" timeZoneBias="360"/>
      </p:ext>
    </p:extLst>
  </p:cm>
  <p:cm authorId="1" dt="2020-11-13T09:01:11.827" idx="4">
    <p:pos x="3895" y="2934"/>
    <p:text>Se propone sustituir el texto entre paréntesis por "debemos".</p:text>
    <p:extLst>
      <p:ext uri="{C676402C-5697-4E1C-873F-D02D1690AC5C}">
        <p15:threadingInfo xmlns:p15="http://schemas.microsoft.com/office/powerpoint/2012/main" timeZoneBias="360">
          <p15:parentCm authorId="1" idx="3"/>
        </p15:threadingInfo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1" i="0">
                <a:solidFill>
                  <a:srgbClr val="94C6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1" i="0">
                <a:solidFill>
                  <a:srgbClr val="94C6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3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1" i="0">
                <a:solidFill>
                  <a:srgbClr val="94C6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3999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92003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1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1600199" y="0"/>
                </a:lnTo>
                <a:lnTo>
                  <a:pt x="1600199" y="6857999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7597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414914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1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1600199" y="0"/>
                </a:lnTo>
                <a:lnTo>
                  <a:pt x="1600199" y="6857999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00507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707003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1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1600199" y="0"/>
                </a:lnTo>
                <a:lnTo>
                  <a:pt x="1600199" y="6857999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230997" y="0"/>
            <a:ext cx="913130" cy="6858000"/>
          </a:xfrm>
          <a:custGeom>
            <a:avLst/>
            <a:gdLst/>
            <a:ahLst/>
            <a:cxnLst/>
            <a:rect l="l" t="t" r="r" b="b"/>
            <a:pathLst>
              <a:path w="913129" h="6858000">
                <a:moveTo>
                  <a:pt x="913003" y="0"/>
                </a:moveTo>
                <a:lnTo>
                  <a:pt x="762000" y="0"/>
                </a:lnTo>
                <a:lnTo>
                  <a:pt x="533400" y="0"/>
                </a:lnTo>
                <a:lnTo>
                  <a:pt x="0" y="0"/>
                </a:lnTo>
                <a:lnTo>
                  <a:pt x="0" y="6858000"/>
                </a:lnTo>
                <a:lnTo>
                  <a:pt x="533400" y="6858000"/>
                </a:lnTo>
                <a:lnTo>
                  <a:pt x="762000" y="6858000"/>
                </a:lnTo>
                <a:lnTo>
                  <a:pt x="913003" y="6858000"/>
                </a:lnTo>
                <a:lnTo>
                  <a:pt x="913003" y="0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887604" y="0"/>
            <a:ext cx="2819400" cy="6858000"/>
          </a:xfrm>
          <a:custGeom>
            <a:avLst/>
            <a:gdLst/>
            <a:ahLst/>
            <a:cxnLst/>
            <a:rect l="l" t="t" r="r" b="b"/>
            <a:pathLst>
              <a:path w="2819400" h="6858000">
                <a:moveTo>
                  <a:pt x="28193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2819399" y="0"/>
                </a:lnTo>
                <a:lnTo>
                  <a:pt x="2819399" y="6857999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2973197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53852" y="3486882"/>
            <a:ext cx="9090660" cy="3365500"/>
          </a:xfrm>
          <a:custGeom>
            <a:avLst/>
            <a:gdLst/>
            <a:ahLst/>
            <a:cxnLst/>
            <a:rect l="l" t="t" r="r" b="b"/>
            <a:pathLst>
              <a:path w="9090660" h="3365500">
                <a:moveTo>
                  <a:pt x="11875" y="2664534"/>
                </a:moveTo>
                <a:lnTo>
                  <a:pt x="56773" y="2667232"/>
                </a:lnTo>
                <a:lnTo>
                  <a:pt x="101703" y="2669922"/>
                </a:lnTo>
                <a:lnTo>
                  <a:pt x="146697" y="2672599"/>
                </a:lnTo>
                <a:lnTo>
                  <a:pt x="191788" y="2675255"/>
                </a:lnTo>
                <a:lnTo>
                  <a:pt x="237008" y="2677884"/>
                </a:lnTo>
                <a:lnTo>
                  <a:pt x="282389" y="2680477"/>
                </a:lnTo>
                <a:lnTo>
                  <a:pt x="327963" y="2683029"/>
                </a:lnTo>
                <a:lnTo>
                  <a:pt x="373763" y="2685533"/>
                </a:lnTo>
                <a:lnTo>
                  <a:pt x="419821" y="2687981"/>
                </a:lnTo>
                <a:lnTo>
                  <a:pt x="466168" y="2690366"/>
                </a:lnTo>
                <a:lnTo>
                  <a:pt x="512838" y="2692682"/>
                </a:lnTo>
                <a:lnTo>
                  <a:pt x="559862" y="2694922"/>
                </a:lnTo>
                <a:lnTo>
                  <a:pt x="607273" y="2697079"/>
                </a:lnTo>
                <a:lnTo>
                  <a:pt x="655102" y="2699145"/>
                </a:lnTo>
                <a:lnTo>
                  <a:pt x="703383" y="2701114"/>
                </a:lnTo>
                <a:lnTo>
                  <a:pt x="752147" y="2702979"/>
                </a:lnTo>
                <a:lnTo>
                  <a:pt x="801426" y="2704733"/>
                </a:lnTo>
                <a:lnTo>
                  <a:pt x="851254" y="2706369"/>
                </a:lnTo>
                <a:lnTo>
                  <a:pt x="901661" y="2707880"/>
                </a:lnTo>
                <a:lnTo>
                  <a:pt x="952680" y="2709259"/>
                </a:lnTo>
                <a:lnTo>
                  <a:pt x="1004344" y="2710500"/>
                </a:lnTo>
                <a:lnTo>
                  <a:pt x="1056684" y="2711595"/>
                </a:lnTo>
                <a:lnTo>
                  <a:pt x="1109733" y="2712537"/>
                </a:lnTo>
                <a:lnTo>
                  <a:pt x="1163523" y="2713319"/>
                </a:lnTo>
                <a:lnTo>
                  <a:pt x="1218086" y="2713935"/>
                </a:lnTo>
                <a:lnTo>
                  <a:pt x="1273455" y="2714378"/>
                </a:lnTo>
                <a:lnTo>
                  <a:pt x="1329661" y="2714640"/>
                </a:lnTo>
                <a:lnTo>
                  <a:pt x="1386738" y="2714715"/>
                </a:lnTo>
                <a:lnTo>
                  <a:pt x="1444716" y="2714595"/>
                </a:lnTo>
                <a:lnTo>
                  <a:pt x="1503629" y="2714274"/>
                </a:lnTo>
                <a:lnTo>
                  <a:pt x="1563508" y="2713745"/>
                </a:lnTo>
                <a:lnTo>
                  <a:pt x="1624386" y="2713001"/>
                </a:lnTo>
                <a:lnTo>
                  <a:pt x="1686295" y="2712035"/>
                </a:lnTo>
                <a:lnTo>
                  <a:pt x="1729423" y="2711289"/>
                </a:lnTo>
                <a:lnTo>
                  <a:pt x="1772952" y="2710534"/>
                </a:lnTo>
                <a:lnTo>
                  <a:pt x="1816880" y="2709766"/>
                </a:lnTo>
                <a:lnTo>
                  <a:pt x="1861202" y="2708980"/>
                </a:lnTo>
                <a:lnTo>
                  <a:pt x="1905913" y="2708172"/>
                </a:lnTo>
                <a:lnTo>
                  <a:pt x="1951008" y="2707338"/>
                </a:lnTo>
                <a:lnTo>
                  <a:pt x="1996484" y="2706474"/>
                </a:lnTo>
                <a:lnTo>
                  <a:pt x="2042335" y="2705575"/>
                </a:lnTo>
                <a:lnTo>
                  <a:pt x="2088557" y="2704637"/>
                </a:lnTo>
                <a:lnTo>
                  <a:pt x="2135146" y="2703657"/>
                </a:lnTo>
                <a:lnTo>
                  <a:pt x="2182097" y="2702630"/>
                </a:lnTo>
                <a:lnTo>
                  <a:pt x="2229406" y="2701551"/>
                </a:lnTo>
                <a:lnTo>
                  <a:pt x="2277067" y="2700417"/>
                </a:lnTo>
                <a:lnTo>
                  <a:pt x="2325078" y="2699224"/>
                </a:lnTo>
                <a:lnTo>
                  <a:pt x="2373432" y="2697966"/>
                </a:lnTo>
                <a:lnTo>
                  <a:pt x="2422126" y="2696641"/>
                </a:lnTo>
                <a:lnTo>
                  <a:pt x="2471154" y="2695243"/>
                </a:lnTo>
                <a:lnTo>
                  <a:pt x="2520514" y="2693770"/>
                </a:lnTo>
                <a:lnTo>
                  <a:pt x="2570199" y="2692215"/>
                </a:lnTo>
                <a:lnTo>
                  <a:pt x="2620206" y="2690576"/>
                </a:lnTo>
                <a:lnTo>
                  <a:pt x="2670530" y="2688848"/>
                </a:lnTo>
                <a:lnTo>
                  <a:pt x="2721166" y="2687027"/>
                </a:lnTo>
                <a:lnTo>
                  <a:pt x="2772110" y="2685109"/>
                </a:lnTo>
                <a:lnTo>
                  <a:pt x="2823358" y="2683089"/>
                </a:lnTo>
                <a:lnTo>
                  <a:pt x="2874904" y="2680963"/>
                </a:lnTo>
                <a:lnTo>
                  <a:pt x="2926745" y="2678728"/>
                </a:lnTo>
                <a:lnTo>
                  <a:pt x="2978876" y="2676378"/>
                </a:lnTo>
                <a:lnTo>
                  <a:pt x="3031293" y="2673911"/>
                </a:lnTo>
                <a:lnTo>
                  <a:pt x="3083990" y="2671321"/>
                </a:lnTo>
                <a:lnTo>
                  <a:pt x="3136964" y="2668604"/>
                </a:lnTo>
                <a:lnTo>
                  <a:pt x="3190209" y="2665757"/>
                </a:lnTo>
                <a:lnTo>
                  <a:pt x="3243722" y="2662774"/>
                </a:lnTo>
                <a:lnTo>
                  <a:pt x="3297498" y="2659653"/>
                </a:lnTo>
                <a:lnTo>
                  <a:pt x="3351532" y="2656388"/>
                </a:lnTo>
                <a:lnTo>
                  <a:pt x="3405820" y="2652975"/>
                </a:lnTo>
                <a:lnTo>
                  <a:pt x="3460358" y="2649411"/>
                </a:lnTo>
                <a:lnTo>
                  <a:pt x="3515140" y="2645691"/>
                </a:lnTo>
                <a:lnTo>
                  <a:pt x="3570162" y="2641811"/>
                </a:lnTo>
                <a:lnTo>
                  <a:pt x="3625421" y="2637766"/>
                </a:lnTo>
                <a:lnTo>
                  <a:pt x="3680910" y="2633553"/>
                </a:lnTo>
                <a:lnTo>
                  <a:pt x="3736627" y="2629168"/>
                </a:lnTo>
                <a:lnTo>
                  <a:pt x="3792565" y="2624605"/>
                </a:lnTo>
                <a:lnTo>
                  <a:pt x="3848722" y="2619862"/>
                </a:lnTo>
                <a:lnTo>
                  <a:pt x="3905091" y="2614933"/>
                </a:lnTo>
                <a:lnTo>
                  <a:pt x="3961670" y="2609815"/>
                </a:lnTo>
                <a:lnTo>
                  <a:pt x="4018453" y="2604503"/>
                </a:lnTo>
                <a:lnTo>
                  <a:pt x="4075435" y="2598993"/>
                </a:lnTo>
                <a:lnTo>
                  <a:pt x="4132612" y="2593282"/>
                </a:lnTo>
                <a:lnTo>
                  <a:pt x="4177985" y="2588643"/>
                </a:lnTo>
                <a:lnTo>
                  <a:pt x="4223950" y="2583879"/>
                </a:lnTo>
                <a:lnTo>
                  <a:pt x="4270487" y="2578992"/>
                </a:lnTo>
                <a:lnTo>
                  <a:pt x="4317574" y="2573983"/>
                </a:lnTo>
                <a:lnTo>
                  <a:pt x="4365187" y="2568854"/>
                </a:lnTo>
                <a:lnTo>
                  <a:pt x="4413304" y="2563608"/>
                </a:lnTo>
                <a:lnTo>
                  <a:pt x="4461904" y="2558246"/>
                </a:lnTo>
                <a:lnTo>
                  <a:pt x="4510964" y="2552772"/>
                </a:lnTo>
                <a:lnTo>
                  <a:pt x="4560461" y="2547185"/>
                </a:lnTo>
                <a:lnTo>
                  <a:pt x="4610373" y="2541490"/>
                </a:lnTo>
                <a:lnTo>
                  <a:pt x="4660679" y="2535687"/>
                </a:lnTo>
                <a:lnTo>
                  <a:pt x="4711356" y="2529779"/>
                </a:lnTo>
                <a:lnTo>
                  <a:pt x="4762381" y="2523768"/>
                </a:lnTo>
                <a:lnTo>
                  <a:pt x="4813732" y="2517656"/>
                </a:lnTo>
                <a:lnTo>
                  <a:pt x="4865387" y="2511444"/>
                </a:lnTo>
                <a:lnTo>
                  <a:pt x="4917324" y="2505136"/>
                </a:lnTo>
                <a:lnTo>
                  <a:pt x="4969520" y="2498732"/>
                </a:lnTo>
                <a:lnTo>
                  <a:pt x="5021953" y="2492236"/>
                </a:lnTo>
                <a:lnTo>
                  <a:pt x="5074601" y="2485649"/>
                </a:lnTo>
                <a:lnTo>
                  <a:pt x="5127442" y="2478973"/>
                </a:lnTo>
                <a:lnTo>
                  <a:pt x="5180452" y="2472209"/>
                </a:lnTo>
                <a:lnTo>
                  <a:pt x="5233611" y="2465362"/>
                </a:lnTo>
                <a:lnTo>
                  <a:pt x="5286895" y="2458431"/>
                </a:lnTo>
                <a:lnTo>
                  <a:pt x="5340282" y="2451419"/>
                </a:lnTo>
                <a:lnTo>
                  <a:pt x="5393751" y="2444329"/>
                </a:lnTo>
                <a:lnTo>
                  <a:pt x="5447278" y="2437163"/>
                </a:lnTo>
                <a:lnTo>
                  <a:pt x="5500842" y="2429921"/>
                </a:lnTo>
                <a:lnTo>
                  <a:pt x="5554420" y="2422607"/>
                </a:lnTo>
                <a:lnTo>
                  <a:pt x="5607990" y="2415223"/>
                </a:lnTo>
                <a:lnTo>
                  <a:pt x="5661529" y="2407770"/>
                </a:lnTo>
                <a:lnTo>
                  <a:pt x="5715016" y="2400251"/>
                </a:lnTo>
                <a:lnTo>
                  <a:pt x="5768427" y="2392667"/>
                </a:lnTo>
                <a:lnTo>
                  <a:pt x="5821742" y="2385021"/>
                </a:lnTo>
                <a:lnTo>
                  <a:pt x="5874937" y="2377315"/>
                </a:lnTo>
                <a:lnTo>
                  <a:pt x="5927990" y="2369550"/>
                </a:lnTo>
                <a:lnTo>
                  <a:pt x="5980879" y="2361729"/>
                </a:lnTo>
                <a:lnTo>
                  <a:pt x="6033582" y="2353854"/>
                </a:lnTo>
                <a:lnTo>
                  <a:pt x="6086075" y="2345926"/>
                </a:lnTo>
                <a:lnTo>
                  <a:pt x="6138338" y="2337949"/>
                </a:lnTo>
                <a:lnTo>
                  <a:pt x="6190348" y="2329923"/>
                </a:lnTo>
                <a:lnTo>
                  <a:pt x="6242082" y="2321852"/>
                </a:lnTo>
                <a:lnTo>
                  <a:pt x="6293518" y="2313736"/>
                </a:lnTo>
                <a:lnTo>
                  <a:pt x="6344634" y="2305579"/>
                </a:lnTo>
                <a:lnTo>
                  <a:pt x="6395408" y="2297381"/>
                </a:lnTo>
                <a:lnTo>
                  <a:pt x="6445817" y="2289146"/>
                </a:lnTo>
                <a:lnTo>
                  <a:pt x="6495839" y="2280875"/>
                </a:lnTo>
                <a:lnTo>
                  <a:pt x="6545451" y="2272570"/>
                </a:lnTo>
                <a:lnTo>
                  <a:pt x="6594632" y="2264233"/>
                </a:lnTo>
                <a:lnTo>
                  <a:pt x="6643360" y="2255867"/>
                </a:lnTo>
                <a:lnTo>
                  <a:pt x="6691611" y="2247473"/>
                </a:lnTo>
                <a:lnTo>
                  <a:pt x="6739363" y="2239053"/>
                </a:lnTo>
                <a:lnTo>
                  <a:pt x="6786595" y="2230610"/>
                </a:lnTo>
                <a:lnTo>
                  <a:pt x="6833284" y="2222145"/>
                </a:lnTo>
                <a:lnTo>
                  <a:pt x="6879407" y="2213660"/>
                </a:lnTo>
                <a:lnTo>
                  <a:pt x="6924943" y="2205158"/>
                </a:lnTo>
                <a:lnTo>
                  <a:pt x="6969869" y="2196641"/>
                </a:lnTo>
                <a:lnTo>
                  <a:pt x="7014163" y="2188111"/>
                </a:lnTo>
                <a:lnTo>
                  <a:pt x="7057803" y="2179568"/>
                </a:lnTo>
                <a:lnTo>
                  <a:pt x="7100765" y="2171017"/>
                </a:lnTo>
                <a:lnTo>
                  <a:pt x="7143029" y="2162459"/>
                </a:lnTo>
                <a:lnTo>
                  <a:pt x="7184571" y="2153895"/>
                </a:lnTo>
                <a:lnTo>
                  <a:pt x="7245857" y="2140970"/>
                </a:lnTo>
                <a:lnTo>
                  <a:pt x="7307162" y="2127698"/>
                </a:lnTo>
                <a:lnTo>
                  <a:pt x="7368432" y="2114097"/>
                </a:lnTo>
                <a:lnTo>
                  <a:pt x="7429617" y="2100189"/>
                </a:lnTo>
                <a:lnTo>
                  <a:pt x="7490664" y="2085991"/>
                </a:lnTo>
                <a:lnTo>
                  <a:pt x="7551520" y="2071524"/>
                </a:lnTo>
                <a:lnTo>
                  <a:pt x="7612133" y="2056808"/>
                </a:lnTo>
                <a:lnTo>
                  <a:pt x="7672452" y="2041862"/>
                </a:lnTo>
                <a:lnTo>
                  <a:pt x="7732423" y="2026706"/>
                </a:lnTo>
                <a:lnTo>
                  <a:pt x="7791996" y="2011359"/>
                </a:lnTo>
                <a:lnTo>
                  <a:pt x="7851117" y="1995841"/>
                </a:lnTo>
                <a:lnTo>
                  <a:pt x="7909734" y="1980172"/>
                </a:lnTo>
                <a:lnTo>
                  <a:pt x="7967795" y="1964371"/>
                </a:lnTo>
                <a:lnTo>
                  <a:pt x="8025249" y="1948459"/>
                </a:lnTo>
                <a:lnTo>
                  <a:pt x="8082042" y="1932454"/>
                </a:lnTo>
                <a:lnTo>
                  <a:pt x="8138123" y="1916376"/>
                </a:lnTo>
                <a:lnTo>
                  <a:pt x="8193439" y="1900245"/>
                </a:lnTo>
                <a:lnTo>
                  <a:pt x="8247938" y="1884081"/>
                </a:lnTo>
                <a:lnTo>
                  <a:pt x="8301568" y="1867903"/>
                </a:lnTo>
                <a:lnTo>
                  <a:pt x="8354276" y="1851731"/>
                </a:lnTo>
                <a:lnTo>
                  <a:pt x="8406011" y="1835584"/>
                </a:lnTo>
                <a:lnTo>
                  <a:pt x="8456721" y="1819482"/>
                </a:lnTo>
                <a:lnTo>
                  <a:pt x="8506352" y="1803446"/>
                </a:lnTo>
                <a:lnTo>
                  <a:pt x="8554854" y="1787493"/>
                </a:lnTo>
                <a:lnTo>
                  <a:pt x="8602173" y="1771645"/>
                </a:lnTo>
                <a:lnTo>
                  <a:pt x="8648257" y="1755920"/>
                </a:lnTo>
                <a:lnTo>
                  <a:pt x="8693055" y="1740339"/>
                </a:lnTo>
                <a:lnTo>
                  <a:pt x="8736514" y="1724921"/>
                </a:lnTo>
                <a:lnTo>
                  <a:pt x="8778581" y="1709686"/>
                </a:lnTo>
                <a:lnTo>
                  <a:pt x="8819205" y="1694652"/>
                </a:lnTo>
                <a:lnTo>
                  <a:pt x="8858334" y="1679841"/>
                </a:lnTo>
                <a:lnTo>
                  <a:pt x="8895914" y="1665271"/>
                </a:lnTo>
                <a:lnTo>
                  <a:pt x="8931895" y="1650963"/>
                </a:lnTo>
                <a:lnTo>
                  <a:pt x="8998848" y="1623208"/>
                </a:lnTo>
                <a:lnTo>
                  <a:pt x="9058774" y="1596733"/>
                </a:lnTo>
                <a:lnTo>
                  <a:pt x="9085971" y="1584025"/>
                </a:lnTo>
                <a:lnTo>
                  <a:pt x="9090146" y="1581990"/>
                </a:lnTo>
              </a:path>
              <a:path w="9090660" h="3365500">
                <a:moveTo>
                  <a:pt x="11875" y="871362"/>
                </a:moveTo>
                <a:lnTo>
                  <a:pt x="47795" y="852334"/>
                </a:lnTo>
                <a:lnTo>
                  <a:pt x="83859" y="833309"/>
                </a:lnTo>
                <a:lnTo>
                  <a:pt x="120210" y="814286"/>
                </a:lnTo>
                <a:lnTo>
                  <a:pt x="156993" y="795269"/>
                </a:lnTo>
                <a:lnTo>
                  <a:pt x="194352" y="776258"/>
                </a:lnTo>
                <a:lnTo>
                  <a:pt x="232430" y="757256"/>
                </a:lnTo>
                <a:lnTo>
                  <a:pt x="271371" y="738264"/>
                </a:lnTo>
                <a:lnTo>
                  <a:pt x="311319" y="719284"/>
                </a:lnTo>
                <a:lnTo>
                  <a:pt x="352418" y="700317"/>
                </a:lnTo>
                <a:lnTo>
                  <a:pt x="394812" y="681365"/>
                </a:lnTo>
                <a:lnTo>
                  <a:pt x="438644" y="662429"/>
                </a:lnTo>
                <a:lnTo>
                  <a:pt x="484060" y="643512"/>
                </a:lnTo>
                <a:lnTo>
                  <a:pt x="531201" y="624616"/>
                </a:lnTo>
                <a:lnTo>
                  <a:pt x="580213" y="605741"/>
                </a:lnTo>
                <a:lnTo>
                  <a:pt x="631239" y="586889"/>
                </a:lnTo>
                <a:lnTo>
                  <a:pt x="684423" y="568063"/>
                </a:lnTo>
                <a:lnTo>
                  <a:pt x="739909" y="549263"/>
                </a:lnTo>
                <a:lnTo>
                  <a:pt x="797841" y="530492"/>
                </a:lnTo>
                <a:lnTo>
                  <a:pt x="858363" y="511750"/>
                </a:lnTo>
                <a:lnTo>
                  <a:pt x="921618" y="493041"/>
                </a:lnTo>
                <a:lnTo>
                  <a:pt x="987750" y="474365"/>
                </a:lnTo>
                <a:lnTo>
                  <a:pt x="1056903" y="455724"/>
                </a:lnTo>
                <a:lnTo>
                  <a:pt x="1094312" y="445865"/>
                </a:lnTo>
                <a:lnTo>
                  <a:pt x="1132449" y="435805"/>
                </a:lnTo>
                <a:lnTo>
                  <a:pt x="1171303" y="425562"/>
                </a:lnTo>
                <a:lnTo>
                  <a:pt x="1210863" y="415152"/>
                </a:lnTo>
                <a:lnTo>
                  <a:pt x="1251118" y="404589"/>
                </a:lnTo>
                <a:lnTo>
                  <a:pt x="1292056" y="393890"/>
                </a:lnTo>
                <a:lnTo>
                  <a:pt x="1333665" y="383071"/>
                </a:lnTo>
                <a:lnTo>
                  <a:pt x="1375933" y="372147"/>
                </a:lnTo>
                <a:lnTo>
                  <a:pt x="1418850" y="361135"/>
                </a:lnTo>
                <a:lnTo>
                  <a:pt x="1462404" y="350051"/>
                </a:lnTo>
                <a:lnTo>
                  <a:pt x="1506582" y="338910"/>
                </a:lnTo>
                <a:lnTo>
                  <a:pt x="1551374" y="327727"/>
                </a:lnTo>
                <a:lnTo>
                  <a:pt x="1596768" y="316520"/>
                </a:lnTo>
                <a:lnTo>
                  <a:pt x="1642753" y="305304"/>
                </a:lnTo>
                <a:lnTo>
                  <a:pt x="1689317" y="294094"/>
                </a:lnTo>
                <a:lnTo>
                  <a:pt x="1736448" y="282907"/>
                </a:lnTo>
                <a:lnTo>
                  <a:pt x="1784135" y="271759"/>
                </a:lnTo>
                <a:lnTo>
                  <a:pt x="1832366" y="260665"/>
                </a:lnTo>
                <a:lnTo>
                  <a:pt x="1881130" y="249641"/>
                </a:lnTo>
                <a:lnTo>
                  <a:pt x="1930415" y="238703"/>
                </a:lnTo>
                <a:lnTo>
                  <a:pt x="1980210" y="227867"/>
                </a:lnTo>
                <a:lnTo>
                  <a:pt x="2030504" y="217149"/>
                </a:lnTo>
                <a:lnTo>
                  <a:pt x="2081284" y="206564"/>
                </a:lnTo>
                <a:lnTo>
                  <a:pt x="2132538" y="196129"/>
                </a:lnTo>
                <a:lnTo>
                  <a:pt x="2184257" y="185860"/>
                </a:lnTo>
                <a:lnTo>
                  <a:pt x="2236427" y="175772"/>
                </a:lnTo>
                <a:lnTo>
                  <a:pt x="2289038" y="165881"/>
                </a:lnTo>
                <a:lnTo>
                  <a:pt x="2342078" y="156203"/>
                </a:lnTo>
                <a:lnTo>
                  <a:pt x="2395535" y="146753"/>
                </a:lnTo>
                <a:lnTo>
                  <a:pt x="2449398" y="137549"/>
                </a:lnTo>
                <a:lnTo>
                  <a:pt x="2503656" y="128605"/>
                </a:lnTo>
                <a:lnTo>
                  <a:pt x="2558296" y="119938"/>
                </a:lnTo>
                <a:lnTo>
                  <a:pt x="2613307" y="111563"/>
                </a:lnTo>
                <a:lnTo>
                  <a:pt x="2668678" y="103496"/>
                </a:lnTo>
                <a:lnTo>
                  <a:pt x="2724398" y="95754"/>
                </a:lnTo>
                <a:lnTo>
                  <a:pt x="2780453" y="88351"/>
                </a:lnTo>
                <a:lnTo>
                  <a:pt x="2836834" y="81304"/>
                </a:lnTo>
                <a:lnTo>
                  <a:pt x="2893529" y="74629"/>
                </a:lnTo>
                <a:lnTo>
                  <a:pt x="2950525" y="68342"/>
                </a:lnTo>
                <a:lnTo>
                  <a:pt x="3007812" y="62458"/>
                </a:lnTo>
                <a:lnTo>
                  <a:pt x="3065377" y="56993"/>
                </a:lnTo>
                <a:lnTo>
                  <a:pt x="3123210" y="51964"/>
                </a:lnTo>
                <a:lnTo>
                  <a:pt x="3167645" y="48356"/>
                </a:lnTo>
                <a:lnTo>
                  <a:pt x="3212419" y="44874"/>
                </a:lnTo>
                <a:lnTo>
                  <a:pt x="3257528" y="41519"/>
                </a:lnTo>
                <a:lnTo>
                  <a:pt x="3302965" y="38291"/>
                </a:lnTo>
                <a:lnTo>
                  <a:pt x="3348726" y="35190"/>
                </a:lnTo>
                <a:lnTo>
                  <a:pt x="3394804" y="32217"/>
                </a:lnTo>
                <a:lnTo>
                  <a:pt x="3441194" y="29372"/>
                </a:lnTo>
                <a:lnTo>
                  <a:pt x="3487891" y="26656"/>
                </a:lnTo>
                <a:lnTo>
                  <a:pt x="3534888" y="24069"/>
                </a:lnTo>
                <a:lnTo>
                  <a:pt x="3582181" y="21611"/>
                </a:lnTo>
                <a:lnTo>
                  <a:pt x="3629764" y="19283"/>
                </a:lnTo>
                <a:lnTo>
                  <a:pt x="3677631" y="17085"/>
                </a:lnTo>
                <a:lnTo>
                  <a:pt x="3725777" y="15019"/>
                </a:lnTo>
                <a:lnTo>
                  <a:pt x="3774196" y="13083"/>
                </a:lnTo>
                <a:lnTo>
                  <a:pt x="3822882" y="11279"/>
                </a:lnTo>
                <a:lnTo>
                  <a:pt x="3871830" y="9607"/>
                </a:lnTo>
                <a:lnTo>
                  <a:pt x="3921035" y="8068"/>
                </a:lnTo>
                <a:lnTo>
                  <a:pt x="3970490" y="6661"/>
                </a:lnTo>
                <a:lnTo>
                  <a:pt x="4020191" y="5388"/>
                </a:lnTo>
                <a:lnTo>
                  <a:pt x="4070131" y="4248"/>
                </a:lnTo>
                <a:lnTo>
                  <a:pt x="4120306" y="3243"/>
                </a:lnTo>
                <a:lnTo>
                  <a:pt x="4170709" y="2373"/>
                </a:lnTo>
                <a:lnTo>
                  <a:pt x="4221335" y="1637"/>
                </a:lnTo>
                <a:lnTo>
                  <a:pt x="4272178" y="1037"/>
                </a:lnTo>
                <a:lnTo>
                  <a:pt x="4323234" y="573"/>
                </a:lnTo>
                <a:lnTo>
                  <a:pt x="4374495" y="245"/>
                </a:lnTo>
                <a:lnTo>
                  <a:pt x="4425957" y="53"/>
                </a:lnTo>
                <a:lnTo>
                  <a:pt x="4477615" y="0"/>
                </a:lnTo>
                <a:lnTo>
                  <a:pt x="4529462" y="83"/>
                </a:lnTo>
                <a:lnTo>
                  <a:pt x="4581493" y="305"/>
                </a:lnTo>
                <a:lnTo>
                  <a:pt x="4633702" y="665"/>
                </a:lnTo>
                <a:lnTo>
                  <a:pt x="4686085" y="1164"/>
                </a:lnTo>
                <a:lnTo>
                  <a:pt x="4738634" y="1802"/>
                </a:lnTo>
                <a:lnTo>
                  <a:pt x="4791346" y="2581"/>
                </a:lnTo>
                <a:lnTo>
                  <a:pt x="4844213" y="3499"/>
                </a:lnTo>
                <a:lnTo>
                  <a:pt x="4897231" y="4558"/>
                </a:lnTo>
                <a:lnTo>
                  <a:pt x="4950394" y="5758"/>
                </a:lnTo>
                <a:lnTo>
                  <a:pt x="5003697" y="7099"/>
                </a:lnTo>
                <a:lnTo>
                  <a:pt x="5057134" y="8583"/>
                </a:lnTo>
                <a:lnTo>
                  <a:pt x="5110699" y="10208"/>
                </a:lnTo>
                <a:lnTo>
                  <a:pt x="5164386" y="11977"/>
                </a:lnTo>
                <a:lnTo>
                  <a:pt x="5218191" y="13888"/>
                </a:lnTo>
                <a:lnTo>
                  <a:pt x="5272108" y="15944"/>
                </a:lnTo>
                <a:lnTo>
                  <a:pt x="5326130" y="18143"/>
                </a:lnTo>
                <a:lnTo>
                  <a:pt x="5380253" y="20487"/>
                </a:lnTo>
                <a:lnTo>
                  <a:pt x="5434471" y="22975"/>
                </a:lnTo>
                <a:lnTo>
                  <a:pt x="5488779" y="25609"/>
                </a:lnTo>
                <a:lnTo>
                  <a:pt x="5543170" y="28389"/>
                </a:lnTo>
                <a:lnTo>
                  <a:pt x="5597639" y="31315"/>
                </a:lnTo>
                <a:lnTo>
                  <a:pt x="5652181" y="34387"/>
                </a:lnTo>
                <a:lnTo>
                  <a:pt x="5706790" y="37607"/>
                </a:lnTo>
                <a:lnTo>
                  <a:pt x="5761461" y="40974"/>
                </a:lnTo>
                <a:lnTo>
                  <a:pt x="5816188" y="44489"/>
                </a:lnTo>
                <a:lnTo>
                  <a:pt x="5870965" y="48152"/>
                </a:lnTo>
                <a:lnTo>
                  <a:pt x="5925786" y="51964"/>
                </a:lnTo>
                <a:lnTo>
                  <a:pt x="5973401" y="55459"/>
                </a:lnTo>
                <a:lnTo>
                  <a:pt x="6021958" y="59257"/>
                </a:lnTo>
                <a:lnTo>
                  <a:pt x="6071415" y="63348"/>
                </a:lnTo>
                <a:lnTo>
                  <a:pt x="6121731" y="67724"/>
                </a:lnTo>
                <a:lnTo>
                  <a:pt x="6172865" y="72373"/>
                </a:lnTo>
                <a:lnTo>
                  <a:pt x="6224777" y="77287"/>
                </a:lnTo>
                <a:lnTo>
                  <a:pt x="6277424" y="82455"/>
                </a:lnTo>
                <a:lnTo>
                  <a:pt x="6330765" y="87868"/>
                </a:lnTo>
                <a:lnTo>
                  <a:pt x="6384760" y="93515"/>
                </a:lnTo>
                <a:lnTo>
                  <a:pt x="6439368" y="99388"/>
                </a:lnTo>
                <a:lnTo>
                  <a:pt x="6494546" y="105476"/>
                </a:lnTo>
                <a:lnTo>
                  <a:pt x="6550255" y="111769"/>
                </a:lnTo>
                <a:lnTo>
                  <a:pt x="6606452" y="118258"/>
                </a:lnTo>
                <a:lnTo>
                  <a:pt x="6663096" y="124933"/>
                </a:lnTo>
                <a:lnTo>
                  <a:pt x="6720147" y="131784"/>
                </a:lnTo>
                <a:lnTo>
                  <a:pt x="6777563" y="138802"/>
                </a:lnTo>
                <a:lnTo>
                  <a:pt x="6835303" y="145976"/>
                </a:lnTo>
                <a:lnTo>
                  <a:pt x="6893326" y="153297"/>
                </a:lnTo>
                <a:lnTo>
                  <a:pt x="6951590" y="160755"/>
                </a:lnTo>
                <a:lnTo>
                  <a:pt x="7010055" y="168340"/>
                </a:lnTo>
                <a:lnTo>
                  <a:pt x="7068679" y="176042"/>
                </a:lnTo>
                <a:lnTo>
                  <a:pt x="7127422" y="183852"/>
                </a:lnTo>
                <a:lnTo>
                  <a:pt x="7186241" y="191760"/>
                </a:lnTo>
                <a:lnTo>
                  <a:pt x="7245096" y="199756"/>
                </a:lnTo>
                <a:lnTo>
                  <a:pt x="7303946" y="207830"/>
                </a:lnTo>
                <a:lnTo>
                  <a:pt x="7362748" y="215973"/>
                </a:lnTo>
                <a:lnTo>
                  <a:pt x="7421464" y="224174"/>
                </a:lnTo>
                <a:lnTo>
                  <a:pt x="7480050" y="232425"/>
                </a:lnTo>
                <a:lnTo>
                  <a:pt x="7538466" y="240714"/>
                </a:lnTo>
                <a:lnTo>
                  <a:pt x="7596670" y="249033"/>
                </a:lnTo>
                <a:lnTo>
                  <a:pt x="7654623" y="257371"/>
                </a:lnTo>
                <a:lnTo>
                  <a:pt x="7712281" y="265720"/>
                </a:lnTo>
                <a:lnTo>
                  <a:pt x="7769605" y="274068"/>
                </a:lnTo>
                <a:lnTo>
                  <a:pt x="7826552" y="282406"/>
                </a:lnTo>
                <a:lnTo>
                  <a:pt x="7883083" y="290725"/>
                </a:lnTo>
                <a:lnTo>
                  <a:pt x="7939155" y="299015"/>
                </a:lnTo>
                <a:lnTo>
                  <a:pt x="7994727" y="307265"/>
                </a:lnTo>
                <a:lnTo>
                  <a:pt x="8049759" y="315466"/>
                </a:lnTo>
                <a:lnTo>
                  <a:pt x="8104208" y="323609"/>
                </a:lnTo>
                <a:lnTo>
                  <a:pt x="8158035" y="331683"/>
                </a:lnTo>
                <a:lnTo>
                  <a:pt x="8211197" y="339679"/>
                </a:lnTo>
                <a:lnTo>
                  <a:pt x="8263654" y="347587"/>
                </a:lnTo>
                <a:lnTo>
                  <a:pt x="8315364" y="355397"/>
                </a:lnTo>
                <a:lnTo>
                  <a:pt x="8366287" y="363100"/>
                </a:lnTo>
                <a:lnTo>
                  <a:pt x="8416380" y="370685"/>
                </a:lnTo>
                <a:lnTo>
                  <a:pt x="8465603" y="378142"/>
                </a:lnTo>
                <a:lnTo>
                  <a:pt x="8513915" y="385463"/>
                </a:lnTo>
                <a:lnTo>
                  <a:pt x="8561274" y="392637"/>
                </a:lnTo>
                <a:lnTo>
                  <a:pt x="8607640" y="399655"/>
                </a:lnTo>
                <a:lnTo>
                  <a:pt x="8652970" y="406506"/>
                </a:lnTo>
                <a:lnTo>
                  <a:pt x="8697225" y="413181"/>
                </a:lnTo>
                <a:lnTo>
                  <a:pt x="8740362" y="419670"/>
                </a:lnTo>
                <a:lnTo>
                  <a:pt x="8782341" y="425963"/>
                </a:lnTo>
                <a:lnTo>
                  <a:pt x="8823121" y="432051"/>
                </a:lnTo>
                <a:lnTo>
                  <a:pt x="8862659" y="437924"/>
                </a:lnTo>
                <a:lnTo>
                  <a:pt x="8900916" y="443571"/>
                </a:lnTo>
                <a:lnTo>
                  <a:pt x="8973418" y="454152"/>
                </a:lnTo>
                <a:lnTo>
                  <a:pt x="9040298" y="463715"/>
                </a:lnTo>
                <a:lnTo>
                  <a:pt x="9071527" y="468091"/>
                </a:lnTo>
                <a:lnTo>
                  <a:pt x="9090146" y="470656"/>
                </a:lnTo>
              </a:path>
              <a:path w="9090660" h="3365500">
                <a:moveTo>
                  <a:pt x="0" y="2153896"/>
                </a:moveTo>
                <a:lnTo>
                  <a:pt x="51721" y="2177413"/>
                </a:lnTo>
                <a:lnTo>
                  <a:pt x="103435" y="2200924"/>
                </a:lnTo>
                <a:lnTo>
                  <a:pt x="155136" y="2224421"/>
                </a:lnTo>
                <a:lnTo>
                  <a:pt x="206815" y="2247899"/>
                </a:lnTo>
                <a:lnTo>
                  <a:pt x="258467" y="2271349"/>
                </a:lnTo>
                <a:lnTo>
                  <a:pt x="310083" y="2294766"/>
                </a:lnTo>
                <a:lnTo>
                  <a:pt x="361657" y="2318142"/>
                </a:lnTo>
                <a:lnTo>
                  <a:pt x="413183" y="2341471"/>
                </a:lnTo>
                <a:lnTo>
                  <a:pt x="464652" y="2364747"/>
                </a:lnTo>
                <a:lnTo>
                  <a:pt x="516059" y="2387961"/>
                </a:lnTo>
                <a:lnTo>
                  <a:pt x="567395" y="2411109"/>
                </a:lnTo>
                <a:lnTo>
                  <a:pt x="618655" y="2434183"/>
                </a:lnTo>
                <a:lnTo>
                  <a:pt x="669830" y="2457175"/>
                </a:lnTo>
                <a:lnTo>
                  <a:pt x="720915" y="2480081"/>
                </a:lnTo>
                <a:lnTo>
                  <a:pt x="771901" y="2502892"/>
                </a:lnTo>
                <a:lnTo>
                  <a:pt x="822783" y="2525602"/>
                </a:lnTo>
                <a:lnTo>
                  <a:pt x="873553" y="2548205"/>
                </a:lnTo>
                <a:lnTo>
                  <a:pt x="924203" y="2570693"/>
                </a:lnTo>
                <a:lnTo>
                  <a:pt x="974728" y="2593061"/>
                </a:lnTo>
                <a:lnTo>
                  <a:pt x="1025119" y="2615300"/>
                </a:lnTo>
                <a:lnTo>
                  <a:pt x="1075371" y="2637405"/>
                </a:lnTo>
                <a:lnTo>
                  <a:pt x="1125476" y="2659369"/>
                </a:lnTo>
                <a:lnTo>
                  <a:pt x="1175426" y="2681184"/>
                </a:lnTo>
                <a:lnTo>
                  <a:pt x="1225216" y="2702845"/>
                </a:lnTo>
                <a:lnTo>
                  <a:pt x="1274838" y="2724344"/>
                </a:lnTo>
                <a:lnTo>
                  <a:pt x="1324285" y="2745676"/>
                </a:lnTo>
                <a:lnTo>
                  <a:pt x="1373549" y="2766832"/>
                </a:lnTo>
                <a:lnTo>
                  <a:pt x="1422625" y="2787807"/>
                </a:lnTo>
                <a:lnTo>
                  <a:pt x="1471505" y="2808593"/>
                </a:lnTo>
                <a:lnTo>
                  <a:pt x="1520182" y="2829184"/>
                </a:lnTo>
                <a:lnTo>
                  <a:pt x="1568649" y="2849574"/>
                </a:lnTo>
                <a:lnTo>
                  <a:pt x="1616899" y="2869755"/>
                </a:lnTo>
                <a:lnTo>
                  <a:pt x="1664925" y="2889720"/>
                </a:lnTo>
                <a:lnTo>
                  <a:pt x="1712720" y="2909464"/>
                </a:lnTo>
                <a:lnTo>
                  <a:pt x="1760277" y="2928979"/>
                </a:lnTo>
                <a:lnTo>
                  <a:pt x="1807589" y="2948258"/>
                </a:lnTo>
                <a:lnTo>
                  <a:pt x="1854649" y="2967296"/>
                </a:lnTo>
                <a:lnTo>
                  <a:pt x="1901450" y="2986084"/>
                </a:lnTo>
                <a:lnTo>
                  <a:pt x="1947986" y="3004617"/>
                </a:lnTo>
                <a:lnTo>
                  <a:pt x="1994248" y="3022887"/>
                </a:lnTo>
                <a:lnTo>
                  <a:pt x="2040230" y="3040889"/>
                </a:lnTo>
                <a:lnTo>
                  <a:pt x="2085925" y="3058614"/>
                </a:lnTo>
                <a:lnTo>
                  <a:pt x="2131327" y="3076057"/>
                </a:lnTo>
                <a:lnTo>
                  <a:pt x="2176427" y="3093211"/>
                </a:lnTo>
                <a:lnTo>
                  <a:pt x="2221220" y="3110068"/>
                </a:lnTo>
                <a:lnTo>
                  <a:pt x="2265697" y="3126623"/>
                </a:lnTo>
                <a:lnTo>
                  <a:pt x="2309853" y="3142869"/>
                </a:lnTo>
                <a:lnTo>
                  <a:pt x="2353679" y="3158798"/>
                </a:lnTo>
                <a:lnTo>
                  <a:pt x="2397170" y="3174405"/>
                </a:lnTo>
                <a:lnTo>
                  <a:pt x="2440318" y="3189682"/>
                </a:lnTo>
                <a:lnTo>
                  <a:pt x="2483115" y="3204622"/>
                </a:lnTo>
                <a:lnTo>
                  <a:pt x="2525556" y="3219219"/>
                </a:lnTo>
                <a:lnTo>
                  <a:pt x="2567633" y="3233467"/>
                </a:lnTo>
                <a:lnTo>
                  <a:pt x="2609339" y="3247358"/>
                </a:lnTo>
                <a:lnTo>
                  <a:pt x="2650667" y="3260886"/>
                </a:lnTo>
                <a:lnTo>
                  <a:pt x="2691610" y="3274043"/>
                </a:lnTo>
                <a:lnTo>
                  <a:pt x="2732161" y="3286825"/>
                </a:lnTo>
                <a:lnTo>
                  <a:pt x="2772313" y="3299222"/>
                </a:lnTo>
                <a:lnTo>
                  <a:pt x="2812060" y="3311229"/>
                </a:lnTo>
                <a:lnTo>
                  <a:pt x="2851393" y="3322840"/>
                </a:lnTo>
                <a:lnTo>
                  <a:pt x="2890306" y="3334047"/>
                </a:lnTo>
                <a:lnTo>
                  <a:pt x="2928793" y="3344843"/>
                </a:lnTo>
                <a:lnTo>
                  <a:pt x="2966845" y="3355223"/>
                </a:lnTo>
                <a:lnTo>
                  <a:pt x="3004456" y="3365178"/>
                </a:lnTo>
              </a:path>
              <a:path w="9090660" h="3365500">
                <a:moveTo>
                  <a:pt x="11875" y="1797636"/>
                </a:moveTo>
                <a:lnTo>
                  <a:pt x="49200" y="1810677"/>
                </a:lnTo>
                <a:lnTo>
                  <a:pt x="86645" y="1823739"/>
                </a:lnTo>
                <a:lnTo>
                  <a:pt x="124334" y="1836846"/>
                </a:lnTo>
                <a:lnTo>
                  <a:pt x="162388" y="1850018"/>
                </a:lnTo>
                <a:lnTo>
                  <a:pt x="200927" y="1863279"/>
                </a:lnTo>
                <a:lnTo>
                  <a:pt x="240074" y="1876649"/>
                </a:lnTo>
                <a:lnTo>
                  <a:pt x="279950" y="1890151"/>
                </a:lnTo>
                <a:lnTo>
                  <a:pt x="320677" y="1903806"/>
                </a:lnTo>
                <a:lnTo>
                  <a:pt x="362376" y="1917638"/>
                </a:lnTo>
                <a:lnTo>
                  <a:pt x="405168" y="1931667"/>
                </a:lnTo>
                <a:lnTo>
                  <a:pt x="449176" y="1945915"/>
                </a:lnTo>
                <a:lnTo>
                  <a:pt x="494520" y="1960405"/>
                </a:lnTo>
                <a:lnTo>
                  <a:pt x="541322" y="1975159"/>
                </a:lnTo>
                <a:lnTo>
                  <a:pt x="589705" y="1990198"/>
                </a:lnTo>
                <a:lnTo>
                  <a:pt x="639788" y="2005545"/>
                </a:lnTo>
                <a:lnTo>
                  <a:pt x="691694" y="2021221"/>
                </a:lnTo>
                <a:lnTo>
                  <a:pt x="745544" y="2037248"/>
                </a:lnTo>
                <a:lnTo>
                  <a:pt x="801461" y="2053649"/>
                </a:lnTo>
                <a:lnTo>
                  <a:pt x="859564" y="2070445"/>
                </a:lnTo>
                <a:lnTo>
                  <a:pt x="919976" y="2087658"/>
                </a:lnTo>
                <a:lnTo>
                  <a:pt x="982819" y="2105310"/>
                </a:lnTo>
                <a:lnTo>
                  <a:pt x="1048213" y="2123424"/>
                </a:lnTo>
                <a:lnTo>
                  <a:pt x="1116280" y="2142021"/>
                </a:lnTo>
                <a:lnTo>
                  <a:pt x="1154753" y="2152470"/>
                </a:lnTo>
                <a:lnTo>
                  <a:pt x="1194098" y="2163171"/>
                </a:lnTo>
                <a:lnTo>
                  <a:pt x="1234289" y="2174111"/>
                </a:lnTo>
                <a:lnTo>
                  <a:pt x="1275304" y="2185279"/>
                </a:lnTo>
                <a:lnTo>
                  <a:pt x="1317118" y="2196663"/>
                </a:lnTo>
                <a:lnTo>
                  <a:pt x="1359707" y="2208252"/>
                </a:lnTo>
                <a:lnTo>
                  <a:pt x="1403047" y="2220035"/>
                </a:lnTo>
                <a:lnTo>
                  <a:pt x="1447115" y="2231999"/>
                </a:lnTo>
                <a:lnTo>
                  <a:pt x="1491885" y="2244134"/>
                </a:lnTo>
                <a:lnTo>
                  <a:pt x="1537334" y="2256427"/>
                </a:lnTo>
                <a:lnTo>
                  <a:pt x="1583439" y="2268867"/>
                </a:lnTo>
                <a:lnTo>
                  <a:pt x="1630174" y="2281443"/>
                </a:lnTo>
                <a:lnTo>
                  <a:pt x="1677516" y="2294143"/>
                </a:lnTo>
                <a:lnTo>
                  <a:pt x="1725440" y="2306956"/>
                </a:lnTo>
                <a:lnTo>
                  <a:pt x="1773924" y="2319869"/>
                </a:lnTo>
                <a:lnTo>
                  <a:pt x="1822942" y="2332872"/>
                </a:lnTo>
                <a:lnTo>
                  <a:pt x="1872471" y="2345953"/>
                </a:lnTo>
                <a:lnTo>
                  <a:pt x="1922487" y="2359100"/>
                </a:lnTo>
                <a:lnTo>
                  <a:pt x="1972965" y="2372302"/>
                </a:lnTo>
                <a:lnTo>
                  <a:pt x="2023882" y="2385548"/>
                </a:lnTo>
                <a:lnTo>
                  <a:pt x="2075213" y="2398825"/>
                </a:lnTo>
                <a:lnTo>
                  <a:pt x="2126934" y="2412122"/>
                </a:lnTo>
                <a:lnTo>
                  <a:pt x="2179022" y="2425428"/>
                </a:lnTo>
                <a:lnTo>
                  <a:pt x="2231453" y="2438731"/>
                </a:lnTo>
                <a:lnTo>
                  <a:pt x="2284202" y="2452019"/>
                </a:lnTo>
                <a:lnTo>
                  <a:pt x="2337245" y="2465282"/>
                </a:lnTo>
                <a:lnTo>
                  <a:pt x="2390558" y="2478507"/>
                </a:lnTo>
                <a:lnTo>
                  <a:pt x="2444118" y="2491683"/>
                </a:lnTo>
                <a:lnTo>
                  <a:pt x="2497899" y="2504798"/>
                </a:lnTo>
                <a:lnTo>
                  <a:pt x="2551879" y="2517842"/>
                </a:lnTo>
                <a:lnTo>
                  <a:pt x="2606033" y="2530801"/>
                </a:lnTo>
                <a:lnTo>
                  <a:pt x="2660337" y="2543666"/>
                </a:lnTo>
                <a:lnTo>
                  <a:pt x="2714767" y="2556424"/>
                </a:lnTo>
                <a:lnTo>
                  <a:pt x="2769298" y="2569063"/>
                </a:lnTo>
                <a:lnTo>
                  <a:pt x="2823908" y="2581573"/>
                </a:lnTo>
                <a:lnTo>
                  <a:pt x="2878572" y="2593941"/>
                </a:lnTo>
                <a:lnTo>
                  <a:pt x="2933265" y="2606156"/>
                </a:lnTo>
                <a:lnTo>
                  <a:pt x="2987964" y="2618207"/>
                </a:lnTo>
                <a:lnTo>
                  <a:pt x="3042645" y="2630082"/>
                </a:lnTo>
                <a:lnTo>
                  <a:pt x="3097284" y="2641769"/>
                </a:lnTo>
                <a:lnTo>
                  <a:pt x="3151856" y="2653257"/>
                </a:lnTo>
                <a:lnTo>
                  <a:pt x="3206337" y="2664535"/>
                </a:lnTo>
                <a:lnTo>
                  <a:pt x="3252296" y="2673923"/>
                </a:lnTo>
                <a:lnTo>
                  <a:pt x="3298720" y="2683322"/>
                </a:lnTo>
                <a:lnTo>
                  <a:pt x="3345589" y="2692728"/>
                </a:lnTo>
                <a:lnTo>
                  <a:pt x="3392884" y="2702138"/>
                </a:lnTo>
                <a:lnTo>
                  <a:pt x="3440584" y="2711549"/>
                </a:lnTo>
                <a:lnTo>
                  <a:pt x="3488671" y="2720957"/>
                </a:lnTo>
                <a:lnTo>
                  <a:pt x="3537124" y="2730359"/>
                </a:lnTo>
                <a:lnTo>
                  <a:pt x="3585924" y="2739751"/>
                </a:lnTo>
                <a:lnTo>
                  <a:pt x="3635051" y="2749130"/>
                </a:lnTo>
                <a:lnTo>
                  <a:pt x="3684486" y="2758493"/>
                </a:lnTo>
                <a:lnTo>
                  <a:pt x="3734208" y="2767835"/>
                </a:lnTo>
                <a:lnTo>
                  <a:pt x="3784199" y="2777154"/>
                </a:lnTo>
                <a:lnTo>
                  <a:pt x="3834438" y="2786446"/>
                </a:lnTo>
                <a:lnTo>
                  <a:pt x="3884906" y="2795709"/>
                </a:lnTo>
                <a:lnTo>
                  <a:pt x="3935583" y="2804937"/>
                </a:lnTo>
                <a:lnTo>
                  <a:pt x="3986450" y="2814128"/>
                </a:lnTo>
                <a:lnTo>
                  <a:pt x="4037487" y="2823279"/>
                </a:lnTo>
                <a:lnTo>
                  <a:pt x="4088674" y="2832386"/>
                </a:lnTo>
                <a:lnTo>
                  <a:pt x="4139991" y="2841446"/>
                </a:lnTo>
                <a:lnTo>
                  <a:pt x="4191420" y="2850455"/>
                </a:lnTo>
                <a:lnTo>
                  <a:pt x="4242939" y="2859410"/>
                </a:lnTo>
                <a:lnTo>
                  <a:pt x="4294530" y="2868307"/>
                </a:lnTo>
                <a:lnTo>
                  <a:pt x="4346173" y="2877144"/>
                </a:lnTo>
                <a:lnTo>
                  <a:pt x="4397848" y="2885915"/>
                </a:lnTo>
                <a:lnTo>
                  <a:pt x="4449536" y="2894620"/>
                </a:lnTo>
                <a:lnTo>
                  <a:pt x="4501216" y="2903252"/>
                </a:lnTo>
                <a:lnTo>
                  <a:pt x="4552870" y="2911810"/>
                </a:lnTo>
                <a:lnTo>
                  <a:pt x="4604477" y="2920291"/>
                </a:lnTo>
                <a:lnTo>
                  <a:pt x="4656018" y="2928689"/>
                </a:lnTo>
                <a:lnTo>
                  <a:pt x="4707474" y="2937003"/>
                </a:lnTo>
                <a:lnTo>
                  <a:pt x="4758824" y="2945228"/>
                </a:lnTo>
                <a:lnTo>
                  <a:pt x="4810048" y="2953361"/>
                </a:lnTo>
                <a:lnTo>
                  <a:pt x="4861128" y="2961400"/>
                </a:lnTo>
                <a:lnTo>
                  <a:pt x="4912044" y="2969339"/>
                </a:lnTo>
                <a:lnTo>
                  <a:pt x="4962775" y="2977177"/>
                </a:lnTo>
                <a:lnTo>
                  <a:pt x="5013303" y="2984909"/>
                </a:lnTo>
                <a:lnTo>
                  <a:pt x="5063607" y="2992532"/>
                </a:lnTo>
                <a:lnTo>
                  <a:pt x="5113668" y="3000043"/>
                </a:lnTo>
                <a:lnTo>
                  <a:pt x="5163467" y="3007439"/>
                </a:lnTo>
                <a:lnTo>
                  <a:pt x="5212983" y="3014715"/>
                </a:lnTo>
                <a:lnTo>
                  <a:pt x="5262196" y="3021868"/>
                </a:lnTo>
                <a:lnTo>
                  <a:pt x="5311088" y="3028896"/>
                </a:lnTo>
                <a:lnTo>
                  <a:pt x="5359639" y="3035794"/>
                </a:lnTo>
                <a:lnTo>
                  <a:pt x="5407828" y="3042560"/>
                </a:lnTo>
                <a:lnTo>
                  <a:pt x="5455637" y="3049189"/>
                </a:lnTo>
                <a:lnTo>
                  <a:pt x="5503045" y="3055678"/>
                </a:lnTo>
                <a:lnTo>
                  <a:pt x="5550033" y="3062025"/>
                </a:lnTo>
                <a:lnTo>
                  <a:pt x="5596582" y="3068225"/>
                </a:lnTo>
                <a:lnTo>
                  <a:pt x="5642671" y="3074275"/>
                </a:lnTo>
                <a:lnTo>
                  <a:pt x="5688280" y="3080172"/>
                </a:lnTo>
                <a:lnTo>
                  <a:pt x="5743702" y="3087166"/>
                </a:lnTo>
                <a:lnTo>
                  <a:pt x="5799302" y="3093960"/>
                </a:lnTo>
                <a:lnTo>
                  <a:pt x="5855045" y="3100557"/>
                </a:lnTo>
                <a:lnTo>
                  <a:pt x="5910898" y="3106962"/>
                </a:lnTo>
                <a:lnTo>
                  <a:pt x="5966827" y="3113178"/>
                </a:lnTo>
                <a:lnTo>
                  <a:pt x="6022797" y="3119210"/>
                </a:lnTo>
                <a:lnTo>
                  <a:pt x="6078774" y="3125062"/>
                </a:lnTo>
                <a:lnTo>
                  <a:pt x="6134724" y="3130739"/>
                </a:lnTo>
                <a:lnTo>
                  <a:pt x="6190613" y="3136243"/>
                </a:lnTo>
                <a:lnTo>
                  <a:pt x="6246407" y="3141580"/>
                </a:lnTo>
                <a:lnTo>
                  <a:pt x="6302072" y="3146753"/>
                </a:lnTo>
                <a:lnTo>
                  <a:pt x="6357574" y="3151767"/>
                </a:lnTo>
                <a:lnTo>
                  <a:pt x="6412878" y="3156625"/>
                </a:lnTo>
                <a:lnTo>
                  <a:pt x="6467950" y="3161333"/>
                </a:lnTo>
                <a:lnTo>
                  <a:pt x="6522757" y="3165893"/>
                </a:lnTo>
                <a:lnTo>
                  <a:pt x="6577264" y="3170311"/>
                </a:lnTo>
                <a:lnTo>
                  <a:pt x="6631437" y="3174590"/>
                </a:lnTo>
                <a:lnTo>
                  <a:pt x="6685242" y="3178734"/>
                </a:lnTo>
                <a:lnTo>
                  <a:pt x="6738645" y="3182748"/>
                </a:lnTo>
                <a:lnTo>
                  <a:pt x="6791611" y="3186636"/>
                </a:lnTo>
                <a:lnTo>
                  <a:pt x="6844108" y="3190402"/>
                </a:lnTo>
                <a:lnTo>
                  <a:pt x="6896099" y="3194049"/>
                </a:lnTo>
                <a:lnTo>
                  <a:pt x="6947552" y="3197583"/>
                </a:lnTo>
                <a:lnTo>
                  <a:pt x="6998433" y="3201007"/>
                </a:lnTo>
                <a:lnTo>
                  <a:pt x="7048706" y="3204325"/>
                </a:lnTo>
                <a:lnTo>
                  <a:pt x="7098339" y="3207542"/>
                </a:lnTo>
                <a:lnTo>
                  <a:pt x="7147296" y="3210661"/>
                </a:lnTo>
                <a:lnTo>
                  <a:pt x="7195544" y="3213687"/>
                </a:lnTo>
                <a:lnTo>
                  <a:pt x="7243049" y="3216624"/>
                </a:lnTo>
                <a:lnTo>
                  <a:pt x="7289777" y="3219476"/>
                </a:lnTo>
                <a:lnTo>
                  <a:pt x="7335693" y="3222248"/>
                </a:lnTo>
                <a:lnTo>
                  <a:pt x="7380763" y="3224942"/>
                </a:lnTo>
                <a:lnTo>
                  <a:pt x="7424954" y="3227564"/>
                </a:lnTo>
                <a:lnTo>
                  <a:pt x="7468230" y="3230118"/>
                </a:lnTo>
                <a:lnTo>
                  <a:pt x="7510559" y="3232608"/>
                </a:lnTo>
                <a:lnTo>
                  <a:pt x="7551905" y="3235037"/>
                </a:lnTo>
                <a:lnTo>
                  <a:pt x="7592235" y="3237410"/>
                </a:lnTo>
                <a:lnTo>
                  <a:pt x="7631515" y="3239732"/>
                </a:lnTo>
                <a:lnTo>
                  <a:pt x="7669711" y="3242005"/>
                </a:lnTo>
                <a:lnTo>
                  <a:pt x="7706787" y="3244235"/>
                </a:lnTo>
                <a:lnTo>
                  <a:pt x="7742711" y="3246426"/>
                </a:lnTo>
                <a:lnTo>
                  <a:pt x="7824311" y="3251224"/>
                </a:lnTo>
                <a:lnTo>
                  <a:pt x="7899046" y="3255183"/>
                </a:lnTo>
                <a:lnTo>
                  <a:pt x="7967489" y="3258369"/>
                </a:lnTo>
                <a:lnTo>
                  <a:pt x="8030214" y="3260846"/>
                </a:lnTo>
                <a:lnTo>
                  <a:pt x="8087792" y="3262681"/>
                </a:lnTo>
                <a:lnTo>
                  <a:pt x="8140797" y="3263938"/>
                </a:lnTo>
                <a:lnTo>
                  <a:pt x="8189802" y="3264682"/>
                </a:lnTo>
                <a:lnTo>
                  <a:pt x="8235379" y="3264979"/>
                </a:lnTo>
                <a:lnTo>
                  <a:pt x="8278102" y="3264895"/>
                </a:lnTo>
                <a:lnTo>
                  <a:pt x="8318543" y="3264494"/>
                </a:lnTo>
                <a:lnTo>
                  <a:pt x="8357275" y="3263841"/>
                </a:lnTo>
                <a:lnTo>
                  <a:pt x="8431903" y="3262043"/>
                </a:lnTo>
                <a:lnTo>
                  <a:pt x="8468946" y="3261027"/>
                </a:lnTo>
                <a:lnTo>
                  <a:pt x="8506571" y="3260022"/>
                </a:lnTo>
                <a:lnTo>
                  <a:pt x="8545351" y="3259091"/>
                </a:lnTo>
                <a:lnTo>
                  <a:pt x="8585860" y="3258301"/>
                </a:lnTo>
                <a:lnTo>
                  <a:pt x="8648453" y="3256936"/>
                </a:lnTo>
                <a:lnTo>
                  <a:pt x="8707967" y="3255036"/>
                </a:lnTo>
                <a:lnTo>
                  <a:pt x="8764712" y="3252653"/>
                </a:lnTo>
                <a:lnTo>
                  <a:pt x="8818994" y="3249843"/>
                </a:lnTo>
                <a:lnTo>
                  <a:pt x="8871122" y="3246658"/>
                </a:lnTo>
                <a:lnTo>
                  <a:pt x="8921402" y="3243151"/>
                </a:lnTo>
                <a:lnTo>
                  <a:pt x="8970144" y="3239377"/>
                </a:lnTo>
                <a:lnTo>
                  <a:pt x="9017654" y="3235389"/>
                </a:lnTo>
                <a:lnTo>
                  <a:pt x="9064241" y="3231240"/>
                </a:lnTo>
                <a:lnTo>
                  <a:pt x="9090146" y="3228842"/>
                </a:lnTo>
              </a:path>
              <a:path w="9090660" h="3365500">
                <a:moveTo>
                  <a:pt x="2161308" y="3365178"/>
                </a:moveTo>
                <a:lnTo>
                  <a:pt x="2193785" y="3328567"/>
                </a:lnTo>
                <a:lnTo>
                  <a:pt x="2226368" y="3291983"/>
                </a:lnTo>
                <a:lnTo>
                  <a:pt x="2259161" y="3255451"/>
                </a:lnTo>
                <a:lnTo>
                  <a:pt x="2292271" y="3218998"/>
                </a:lnTo>
                <a:lnTo>
                  <a:pt x="2325804" y="3182651"/>
                </a:lnTo>
                <a:lnTo>
                  <a:pt x="2359864" y="3146436"/>
                </a:lnTo>
                <a:lnTo>
                  <a:pt x="2394557" y="3110379"/>
                </a:lnTo>
                <a:lnTo>
                  <a:pt x="2429990" y="3074506"/>
                </a:lnTo>
                <a:lnTo>
                  <a:pt x="2466267" y="3038845"/>
                </a:lnTo>
                <a:lnTo>
                  <a:pt x="2503494" y="3003422"/>
                </a:lnTo>
                <a:lnTo>
                  <a:pt x="2541776" y="2968262"/>
                </a:lnTo>
                <a:lnTo>
                  <a:pt x="2581220" y="2933393"/>
                </a:lnTo>
                <a:lnTo>
                  <a:pt x="2621930" y="2898840"/>
                </a:lnTo>
                <a:lnTo>
                  <a:pt x="2664013" y="2864630"/>
                </a:lnTo>
                <a:lnTo>
                  <a:pt x="2707573" y="2830790"/>
                </a:lnTo>
                <a:lnTo>
                  <a:pt x="2745284" y="2802635"/>
                </a:lnTo>
                <a:lnTo>
                  <a:pt x="2784429" y="2774296"/>
                </a:lnTo>
                <a:lnTo>
                  <a:pt x="2824870" y="2745848"/>
                </a:lnTo>
                <a:lnTo>
                  <a:pt x="2866465" y="2717363"/>
                </a:lnTo>
                <a:lnTo>
                  <a:pt x="2909075" y="2688915"/>
                </a:lnTo>
                <a:lnTo>
                  <a:pt x="2952557" y="2660577"/>
                </a:lnTo>
                <a:lnTo>
                  <a:pt x="2996773" y="2632422"/>
                </a:lnTo>
                <a:lnTo>
                  <a:pt x="3041582" y="2604523"/>
                </a:lnTo>
                <a:lnTo>
                  <a:pt x="3086842" y="2576955"/>
                </a:lnTo>
                <a:lnTo>
                  <a:pt x="3132414" y="2549789"/>
                </a:lnTo>
                <a:lnTo>
                  <a:pt x="3178157" y="2523100"/>
                </a:lnTo>
                <a:lnTo>
                  <a:pt x="3223931" y="2496961"/>
                </a:lnTo>
                <a:lnTo>
                  <a:pt x="3269594" y="2471445"/>
                </a:lnTo>
                <a:lnTo>
                  <a:pt x="3315008" y="2446625"/>
                </a:lnTo>
                <a:lnTo>
                  <a:pt x="3360030" y="2422575"/>
                </a:lnTo>
                <a:lnTo>
                  <a:pt x="3404520" y="2399368"/>
                </a:lnTo>
                <a:lnTo>
                  <a:pt x="3448339" y="2377078"/>
                </a:lnTo>
                <a:lnTo>
                  <a:pt x="3491345" y="2355777"/>
                </a:lnTo>
                <a:lnTo>
                  <a:pt x="3538126" y="2333183"/>
                </a:lnTo>
                <a:lnTo>
                  <a:pt x="3582996" y="2312056"/>
                </a:lnTo>
                <a:lnTo>
                  <a:pt x="3626365" y="2292240"/>
                </a:lnTo>
                <a:lnTo>
                  <a:pt x="3668640" y="2273577"/>
                </a:lnTo>
                <a:lnTo>
                  <a:pt x="3710231" y="2255912"/>
                </a:lnTo>
                <a:lnTo>
                  <a:pt x="3751547" y="2239087"/>
                </a:lnTo>
                <a:lnTo>
                  <a:pt x="3792996" y="2222947"/>
                </a:lnTo>
                <a:lnTo>
                  <a:pt x="3834987" y="2207335"/>
                </a:lnTo>
                <a:lnTo>
                  <a:pt x="3877930" y="2192093"/>
                </a:lnTo>
                <a:lnTo>
                  <a:pt x="3922232" y="2177066"/>
                </a:lnTo>
                <a:lnTo>
                  <a:pt x="3968302" y="2162098"/>
                </a:lnTo>
                <a:lnTo>
                  <a:pt x="4016550" y="2147030"/>
                </a:lnTo>
                <a:lnTo>
                  <a:pt x="4067384" y="2131708"/>
                </a:lnTo>
                <a:lnTo>
                  <a:pt x="4121213" y="2115973"/>
                </a:lnTo>
                <a:lnTo>
                  <a:pt x="4178446" y="2099671"/>
                </a:lnTo>
                <a:lnTo>
                  <a:pt x="4239491" y="2082644"/>
                </a:lnTo>
                <a:lnTo>
                  <a:pt x="4279511" y="2071749"/>
                </a:lnTo>
                <a:lnTo>
                  <a:pt x="4321796" y="2060558"/>
                </a:lnTo>
                <a:lnTo>
                  <a:pt x="4366152" y="2049106"/>
                </a:lnTo>
                <a:lnTo>
                  <a:pt x="4412383" y="2037429"/>
                </a:lnTo>
                <a:lnTo>
                  <a:pt x="4460295" y="2025564"/>
                </a:lnTo>
                <a:lnTo>
                  <a:pt x="4509693" y="2013549"/>
                </a:lnTo>
                <a:lnTo>
                  <a:pt x="4560384" y="2001418"/>
                </a:lnTo>
                <a:lnTo>
                  <a:pt x="4612171" y="1989209"/>
                </a:lnTo>
                <a:lnTo>
                  <a:pt x="4664862" y="1976958"/>
                </a:lnTo>
                <a:lnTo>
                  <a:pt x="4718260" y="1964701"/>
                </a:lnTo>
                <a:lnTo>
                  <a:pt x="4772172" y="1952476"/>
                </a:lnTo>
                <a:lnTo>
                  <a:pt x="4826403" y="1940318"/>
                </a:lnTo>
                <a:lnTo>
                  <a:pt x="4880758" y="1928265"/>
                </a:lnTo>
                <a:lnTo>
                  <a:pt x="4935043" y="1916351"/>
                </a:lnTo>
                <a:lnTo>
                  <a:pt x="4989063" y="1904615"/>
                </a:lnTo>
                <a:lnTo>
                  <a:pt x="5042623" y="1893093"/>
                </a:lnTo>
                <a:lnTo>
                  <a:pt x="5095530" y="1881820"/>
                </a:lnTo>
                <a:lnTo>
                  <a:pt x="5147588" y="1870834"/>
                </a:lnTo>
                <a:lnTo>
                  <a:pt x="5198603" y="1860171"/>
                </a:lnTo>
                <a:lnTo>
                  <a:pt x="5248380" y="1849867"/>
                </a:lnTo>
                <a:lnTo>
                  <a:pt x="5296724" y="1839959"/>
                </a:lnTo>
                <a:lnTo>
                  <a:pt x="5343442" y="1830484"/>
                </a:lnTo>
                <a:lnTo>
                  <a:pt x="5388338" y="1821477"/>
                </a:lnTo>
                <a:lnTo>
                  <a:pt x="5431218" y="1812976"/>
                </a:lnTo>
                <a:lnTo>
                  <a:pt x="5471887" y="1805017"/>
                </a:lnTo>
                <a:lnTo>
                  <a:pt x="5510150" y="1797636"/>
                </a:lnTo>
                <a:lnTo>
                  <a:pt x="5579559" y="1784561"/>
                </a:lnTo>
                <a:lnTo>
                  <a:pt x="5640720" y="1773491"/>
                </a:lnTo>
                <a:lnTo>
                  <a:pt x="5695010" y="1764183"/>
                </a:lnTo>
                <a:lnTo>
                  <a:pt x="5743809" y="1756394"/>
                </a:lnTo>
                <a:lnTo>
                  <a:pt x="5788494" y="1749880"/>
                </a:lnTo>
                <a:lnTo>
                  <a:pt x="5830444" y="1744399"/>
                </a:lnTo>
                <a:lnTo>
                  <a:pt x="5871038" y="1739708"/>
                </a:lnTo>
                <a:lnTo>
                  <a:pt x="5911653" y="1735562"/>
                </a:lnTo>
                <a:lnTo>
                  <a:pt x="5953668" y="1731719"/>
                </a:lnTo>
                <a:lnTo>
                  <a:pt x="5998461" y="1727935"/>
                </a:lnTo>
                <a:lnTo>
                  <a:pt x="6047411" y="1723968"/>
                </a:lnTo>
                <a:lnTo>
                  <a:pt x="6101895" y="1719574"/>
                </a:lnTo>
                <a:lnTo>
                  <a:pt x="6163293" y="1714509"/>
                </a:lnTo>
                <a:lnTo>
                  <a:pt x="6204812" y="1711105"/>
                </a:lnTo>
                <a:lnTo>
                  <a:pt x="6248372" y="1707685"/>
                </a:lnTo>
                <a:lnTo>
                  <a:pt x="6293783" y="1704261"/>
                </a:lnTo>
                <a:lnTo>
                  <a:pt x="6340852" y="1700845"/>
                </a:lnTo>
                <a:lnTo>
                  <a:pt x="6389387" y="1697448"/>
                </a:lnTo>
                <a:lnTo>
                  <a:pt x="6439195" y="1694082"/>
                </a:lnTo>
                <a:lnTo>
                  <a:pt x="6490084" y="1690759"/>
                </a:lnTo>
                <a:lnTo>
                  <a:pt x="6541862" y="1687489"/>
                </a:lnTo>
                <a:lnTo>
                  <a:pt x="6594336" y="1684284"/>
                </a:lnTo>
                <a:lnTo>
                  <a:pt x="6647314" y="1681157"/>
                </a:lnTo>
                <a:lnTo>
                  <a:pt x="6700604" y="1678118"/>
                </a:lnTo>
                <a:lnTo>
                  <a:pt x="6754012" y="1675179"/>
                </a:lnTo>
                <a:lnTo>
                  <a:pt x="6807348" y="1672351"/>
                </a:lnTo>
                <a:lnTo>
                  <a:pt x="6860419" y="1669647"/>
                </a:lnTo>
                <a:lnTo>
                  <a:pt x="6913031" y="1667077"/>
                </a:lnTo>
                <a:lnTo>
                  <a:pt x="6964993" y="1664654"/>
                </a:lnTo>
                <a:lnTo>
                  <a:pt x="7016113" y="1662388"/>
                </a:lnTo>
                <a:lnTo>
                  <a:pt x="7066198" y="1660291"/>
                </a:lnTo>
                <a:lnTo>
                  <a:pt x="7115056" y="1658376"/>
                </a:lnTo>
                <a:lnTo>
                  <a:pt x="7162495" y="1656652"/>
                </a:lnTo>
                <a:lnTo>
                  <a:pt x="7208321" y="1655133"/>
                </a:lnTo>
                <a:lnTo>
                  <a:pt x="7472826" y="1650958"/>
                </a:lnTo>
                <a:lnTo>
                  <a:pt x="7747906" y="1651422"/>
                </a:lnTo>
                <a:lnTo>
                  <a:pt x="7963981" y="1653741"/>
                </a:lnTo>
                <a:lnTo>
                  <a:pt x="8051469" y="1655133"/>
                </a:lnTo>
                <a:lnTo>
                  <a:pt x="8657111" y="1655133"/>
                </a:lnTo>
                <a:lnTo>
                  <a:pt x="8719434" y="1657046"/>
                </a:lnTo>
                <a:lnTo>
                  <a:pt x="8779762" y="1659678"/>
                </a:lnTo>
                <a:lnTo>
                  <a:pt x="8837399" y="1662821"/>
                </a:lnTo>
                <a:lnTo>
                  <a:pt x="8891649" y="1666265"/>
                </a:lnTo>
                <a:lnTo>
                  <a:pt x="8941818" y="1669802"/>
                </a:lnTo>
                <a:lnTo>
                  <a:pt x="8987208" y="1673223"/>
                </a:lnTo>
                <a:lnTo>
                  <a:pt x="9027125" y="1676320"/>
                </a:lnTo>
                <a:lnTo>
                  <a:pt x="9060872" y="1678883"/>
                </a:lnTo>
                <a:lnTo>
                  <a:pt x="9090146" y="1681091"/>
                </a:lnTo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177153" y="2750025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700514" y="1606688"/>
                </a:moveTo>
                <a:lnTo>
                  <a:pt x="0" y="1202246"/>
                </a:lnTo>
                <a:lnTo>
                  <a:pt x="3889" y="402994"/>
                </a:lnTo>
                <a:lnTo>
                  <a:pt x="694117" y="0"/>
                </a:lnTo>
                <a:lnTo>
                  <a:pt x="1394631" y="404441"/>
                </a:lnTo>
                <a:lnTo>
                  <a:pt x="1390742" y="1203694"/>
                </a:lnTo>
                <a:lnTo>
                  <a:pt x="700514" y="1606688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3177153" y="2750025"/>
            <a:ext cx="2118995" cy="2874010"/>
          </a:xfrm>
          <a:custGeom>
            <a:avLst/>
            <a:gdLst/>
            <a:ahLst/>
            <a:cxnLst/>
            <a:rect l="l" t="t" r="r" b="b"/>
            <a:pathLst>
              <a:path w="2118995" h="2874010">
                <a:moveTo>
                  <a:pt x="3889" y="402994"/>
                </a:moveTo>
                <a:lnTo>
                  <a:pt x="694117" y="0"/>
                </a:lnTo>
                <a:lnTo>
                  <a:pt x="1394631" y="404441"/>
                </a:lnTo>
                <a:lnTo>
                  <a:pt x="1390742" y="1203694"/>
                </a:lnTo>
                <a:lnTo>
                  <a:pt x="700514" y="1606688"/>
                </a:lnTo>
                <a:lnTo>
                  <a:pt x="0" y="1202246"/>
                </a:lnTo>
                <a:lnTo>
                  <a:pt x="3889" y="402994"/>
                </a:lnTo>
                <a:close/>
              </a:path>
              <a:path w="2118995" h="2874010">
                <a:moveTo>
                  <a:pt x="727789" y="1669820"/>
                </a:moveTo>
                <a:lnTo>
                  <a:pt x="1418017" y="1266825"/>
                </a:lnTo>
                <a:lnTo>
                  <a:pt x="2118531" y="1671267"/>
                </a:lnTo>
                <a:lnTo>
                  <a:pt x="2114642" y="2470520"/>
                </a:lnTo>
                <a:lnTo>
                  <a:pt x="1424414" y="2873514"/>
                </a:lnTo>
                <a:lnTo>
                  <a:pt x="723899" y="2469072"/>
                </a:lnTo>
                <a:lnTo>
                  <a:pt x="727789" y="1669820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3910579" y="1483200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700513" y="1606688"/>
                </a:moveTo>
                <a:lnTo>
                  <a:pt x="0" y="1202247"/>
                </a:lnTo>
                <a:lnTo>
                  <a:pt x="3888" y="402994"/>
                </a:lnTo>
                <a:lnTo>
                  <a:pt x="694117" y="0"/>
                </a:lnTo>
                <a:lnTo>
                  <a:pt x="1394631" y="404441"/>
                </a:lnTo>
                <a:lnTo>
                  <a:pt x="1390742" y="1203694"/>
                </a:lnTo>
                <a:lnTo>
                  <a:pt x="700513" y="1606688"/>
                </a:lnTo>
                <a:close/>
              </a:path>
            </a:pathLst>
          </a:custGeom>
          <a:solidFill>
            <a:srgbClr val="FFFFFF">
              <a:alpha val="666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3910579" y="1483200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888" y="402994"/>
                </a:moveTo>
                <a:lnTo>
                  <a:pt x="694117" y="0"/>
                </a:lnTo>
                <a:lnTo>
                  <a:pt x="1394631" y="404441"/>
                </a:lnTo>
                <a:lnTo>
                  <a:pt x="1390742" y="1203694"/>
                </a:lnTo>
                <a:lnTo>
                  <a:pt x="700513" y="1606688"/>
                </a:lnTo>
                <a:lnTo>
                  <a:pt x="0" y="1202247"/>
                </a:lnTo>
                <a:lnTo>
                  <a:pt x="3888" y="402994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3158103" y="216376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700514" y="1606688"/>
                </a:moveTo>
                <a:lnTo>
                  <a:pt x="0" y="1202246"/>
                </a:lnTo>
                <a:lnTo>
                  <a:pt x="3889" y="402994"/>
                </a:lnTo>
                <a:lnTo>
                  <a:pt x="694117" y="0"/>
                </a:lnTo>
                <a:lnTo>
                  <a:pt x="1394631" y="404441"/>
                </a:lnTo>
                <a:lnTo>
                  <a:pt x="1390742" y="1203694"/>
                </a:lnTo>
                <a:lnTo>
                  <a:pt x="700514" y="1606688"/>
                </a:lnTo>
                <a:close/>
              </a:path>
            </a:pathLst>
          </a:custGeom>
          <a:solidFill>
            <a:srgbClr val="FFFFFF">
              <a:alpha val="392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3158103" y="216376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889" y="402994"/>
                </a:moveTo>
                <a:lnTo>
                  <a:pt x="694117" y="0"/>
                </a:lnTo>
                <a:lnTo>
                  <a:pt x="1394631" y="404441"/>
                </a:lnTo>
                <a:lnTo>
                  <a:pt x="1390742" y="1203694"/>
                </a:lnTo>
                <a:lnTo>
                  <a:pt x="700514" y="1606688"/>
                </a:lnTo>
                <a:lnTo>
                  <a:pt x="0" y="1202246"/>
                </a:lnTo>
                <a:lnTo>
                  <a:pt x="3889" y="402994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4644002" y="5274151"/>
            <a:ext cx="1395095" cy="1584325"/>
          </a:xfrm>
          <a:custGeom>
            <a:avLst/>
            <a:gdLst/>
            <a:ahLst/>
            <a:cxnLst/>
            <a:rect l="l" t="t" r="r" b="b"/>
            <a:pathLst>
              <a:path w="1395095" h="1584325">
                <a:moveTo>
                  <a:pt x="739633" y="1583848"/>
                </a:moveTo>
                <a:lnTo>
                  <a:pt x="660952" y="1583848"/>
                </a:lnTo>
                <a:lnTo>
                  <a:pt x="0" y="1202246"/>
                </a:lnTo>
                <a:lnTo>
                  <a:pt x="3888" y="402994"/>
                </a:lnTo>
                <a:lnTo>
                  <a:pt x="694117" y="0"/>
                </a:lnTo>
                <a:lnTo>
                  <a:pt x="1394631" y="404441"/>
                </a:lnTo>
                <a:lnTo>
                  <a:pt x="1390741" y="1203694"/>
                </a:lnTo>
                <a:lnTo>
                  <a:pt x="739633" y="1583848"/>
                </a:lnTo>
                <a:close/>
              </a:path>
            </a:pathLst>
          </a:custGeom>
          <a:solidFill>
            <a:srgbClr val="FFFFFF">
              <a:alpha val="588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4644002" y="5274151"/>
            <a:ext cx="1395095" cy="1584325"/>
          </a:xfrm>
          <a:custGeom>
            <a:avLst/>
            <a:gdLst/>
            <a:ahLst/>
            <a:cxnLst/>
            <a:rect l="l" t="t" r="r" b="b"/>
            <a:pathLst>
              <a:path w="1395095" h="1584325">
                <a:moveTo>
                  <a:pt x="3888" y="402994"/>
                </a:moveTo>
                <a:lnTo>
                  <a:pt x="694117" y="0"/>
                </a:lnTo>
                <a:lnTo>
                  <a:pt x="1394631" y="404441"/>
                </a:lnTo>
                <a:lnTo>
                  <a:pt x="1390741" y="1203694"/>
                </a:lnTo>
                <a:lnTo>
                  <a:pt x="739633" y="1583848"/>
                </a:lnTo>
              </a:path>
              <a:path w="1395095" h="1584325">
                <a:moveTo>
                  <a:pt x="660952" y="1583848"/>
                </a:moveTo>
                <a:lnTo>
                  <a:pt x="0" y="1202246"/>
                </a:lnTo>
                <a:lnTo>
                  <a:pt x="3888" y="402994"/>
                </a:lnTo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74214" y="4007325"/>
            <a:ext cx="802005" cy="1607185"/>
          </a:xfrm>
          <a:custGeom>
            <a:avLst/>
            <a:gdLst/>
            <a:ahLst/>
            <a:cxnLst/>
            <a:rect l="l" t="t" r="r" b="b"/>
            <a:pathLst>
              <a:path w="802005" h="1607185">
                <a:moveTo>
                  <a:pt x="107751" y="1606689"/>
                </a:moveTo>
                <a:lnTo>
                  <a:pt x="3425" y="1546061"/>
                </a:lnTo>
                <a:lnTo>
                  <a:pt x="0" y="62839"/>
                </a:lnTo>
                <a:lnTo>
                  <a:pt x="101355" y="0"/>
                </a:lnTo>
                <a:lnTo>
                  <a:pt x="801869" y="404442"/>
                </a:lnTo>
                <a:lnTo>
                  <a:pt x="797980" y="1203694"/>
                </a:lnTo>
                <a:lnTo>
                  <a:pt x="107751" y="1606689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74214" y="4007325"/>
            <a:ext cx="1525905" cy="2851150"/>
          </a:xfrm>
          <a:custGeom>
            <a:avLst/>
            <a:gdLst/>
            <a:ahLst/>
            <a:cxnLst/>
            <a:rect l="l" t="t" r="r" b="b"/>
            <a:pathLst>
              <a:path w="1525905" h="2851150">
                <a:moveTo>
                  <a:pt x="0" y="62839"/>
                </a:moveTo>
                <a:lnTo>
                  <a:pt x="101355" y="0"/>
                </a:lnTo>
                <a:lnTo>
                  <a:pt x="801869" y="404442"/>
                </a:lnTo>
                <a:lnTo>
                  <a:pt x="797980" y="1203694"/>
                </a:lnTo>
                <a:lnTo>
                  <a:pt x="107751" y="1606689"/>
                </a:lnTo>
                <a:lnTo>
                  <a:pt x="3425" y="1546061"/>
                </a:lnTo>
                <a:lnTo>
                  <a:pt x="0" y="62839"/>
                </a:lnTo>
                <a:close/>
              </a:path>
              <a:path w="1525905" h="2851150">
                <a:moveTo>
                  <a:pt x="135028" y="1688871"/>
                </a:moveTo>
                <a:lnTo>
                  <a:pt x="825256" y="1285876"/>
                </a:lnTo>
                <a:lnTo>
                  <a:pt x="1525770" y="1690318"/>
                </a:lnTo>
                <a:lnTo>
                  <a:pt x="1521881" y="2489571"/>
                </a:lnTo>
                <a:lnTo>
                  <a:pt x="903402" y="2850674"/>
                </a:lnTo>
              </a:path>
              <a:path w="1525905" h="2851150">
                <a:moveTo>
                  <a:pt x="759094" y="2850674"/>
                </a:moveTo>
                <a:lnTo>
                  <a:pt x="131138" y="2488123"/>
                </a:lnTo>
                <a:lnTo>
                  <a:pt x="135028" y="1688871"/>
                </a:lnTo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233929" y="2740501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700513" y="1606688"/>
                </a:moveTo>
                <a:lnTo>
                  <a:pt x="0" y="1202246"/>
                </a:lnTo>
                <a:lnTo>
                  <a:pt x="3889" y="402994"/>
                </a:lnTo>
                <a:lnTo>
                  <a:pt x="694117" y="0"/>
                </a:lnTo>
                <a:lnTo>
                  <a:pt x="1394631" y="404441"/>
                </a:lnTo>
                <a:lnTo>
                  <a:pt x="1390742" y="1203694"/>
                </a:lnTo>
                <a:lnTo>
                  <a:pt x="700513" y="1606688"/>
                </a:lnTo>
                <a:close/>
              </a:path>
            </a:pathLst>
          </a:custGeom>
          <a:solidFill>
            <a:srgbClr val="FFFFFF">
              <a:alpha val="666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233929" y="2740501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889" y="402994"/>
                </a:moveTo>
                <a:lnTo>
                  <a:pt x="694117" y="0"/>
                </a:lnTo>
                <a:lnTo>
                  <a:pt x="1394631" y="404441"/>
                </a:lnTo>
                <a:lnTo>
                  <a:pt x="1390742" y="1203694"/>
                </a:lnTo>
                <a:lnTo>
                  <a:pt x="700513" y="1606688"/>
                </a:lnTo>
                <a:lnTo>
                  <a:pt x="0" y="1202246"/>
                </a:lnTo>
                <a:lnTo>
                  <a:pt x="3889" y="402994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957828" y="4016850"/>
            <a:ext cx="2128520" cy="2841625"/>
          </a:xfrm>
          <a:custGeom>
            <a:avLst/>
            <a:gdLst/>
            <a:ahLst/>
            <a:cxnLst/>
            <a:rect l="l" t="t" r="r" b="b"/>
            <a:pathLst>
              <a:path w="2128520" h="2841625">
                <a:moveTo>
                  <a:pt x="3889" y="402994"/>
                </a:moveTo>
                <a:lnTo>
                  <a:pt x="694117" y="0"/>
                </a:lnTo>
                <a:lnTo>
                  <a:pt x="1394631" y="404441"/>
                </a:lnTo>
                <a:lnTo>
                  <a:pt x="1390742" y="1203694"/>
                </a:lnTo>
                <a:lnTo>
                  <a:pt x="700513" y="1606688"/>
                </a:lnTo>
                <a:lnTo>
                  <a:pt x="0" y="1202246"/>
                </a:lnTo>
                <a:lnTo>
                  <a:pt x="3889" y="402994"/>
                </a:lnTo>
                <a:close/>
              </a:path>
              <a:path w="2128520" h="2841625">
                <a:moveTo>
                  <a:pt x="737314" y="1688870"/>
                </a:moveTo>
                <a:lnTo>
                  <a:pt x="1427542" y="1285875"/>
                </a:lnTo>
                <a:lnTo>
                  <a:pt x="2128056" y="1690317"/>
                </a:lnTo>
                <a:lnTo>
                  <a:pt x="2124167" y="2489570"/>
                </a:lnTo>
                <a:lnTo>
                  <a:pt x="1522000" y="2841149"/>
                </a:lnTo>
              </a:path>
              <a:path w="2128520" h="2841625">
                <a:moveTo>
                  <a:pt x="1344884" y="2841149"/>
                </a:moveTo>
                <a:lnTo>
                  <a:pt x="733424" y="2488122"/>
                </a:lnTo>
                <a:lnTo>
                  <a:pt x="737314" y="1688870"/>
                </a:lnTo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710304" y="2750025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700514" y="1606688"/>
                </a:moveTo>
                <a:lnTo>
                  <a:pt x="0" y="1202246"/>
                </a:lnTo>
                <a:lnTo>
                  <a:pt x="3889" y="402994"/>
                </a:lnTo>
                <a:lnTo>
                  <a:pt x="694117" y="0"/>
                </a:lnTo>
                <a:lnTo>
                  <a:pt x="1394631" y="404441"/>
                </a:lnTo>
                <a:lnTo>
                  <a:pt x="1390742" y="1203694"/>
                </a:lnTo>
                <a:lnTo>
                  <a:pt x="700514" y="1606688"/>
                </a:lnTo>
                <a:close/>
              </a:path>
            </a:pathLst>
          </a:custGeom>
          <a:solidFill>
            <a:srgbClr val="FFFFFF">
              <a:alpha val="666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710304" y="2750025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889" y="402994"/>
                </a:moveTo>
                <a:lnTo>
                  <a:pt x="694117" y="0"/>
                </a:lnTo>
                <a:lnTo>
                  <a:pt x="1394631" y="404441"/>
                </a:lnTo>
                <a:lnTo>
                  <a:pt x="1390742" y="1203694"/>
                </a:lnTo>
                <a:lnTo>
                  <a:pt x="700514" y="1606688"/>
                </a:lnTo>
                <a:lnTo>
                  <a:pt x="0" y="1202246"/>
                </a:lnTo>
                <a:lnTo>
                  <a:pt x="3889" y="402994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976878" y="1454626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889" y="402994"/>
                </a:moveTo>
                <a:lnTo>
                  <a:pt x="694117" y="0"/>
                </a:lnTo>
                <a:lnTo>
                  <a:pt x="1394631" y="404441"/>
                </a:lnTo>
                <a:lnTo>
                  <a:pt x="1390742" y="1203694"/>
                </a:lnTo>
                <a:lnTo>
                  <a:pt x="700513" y="1606688"/>
                </a:lnTo>
                <a:lnTo>
                  <a:pt x="0" y="1202247"/>
                </a:lnTo>
                <a:lnTo>
                  <a:pt x="3889" y="402994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6987153" y="4035901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700513" y="1606688"/>
                </a:moveTo>
                <a:lnTo>
                  <a:pt x="0" y="1202246"/>
                </a:lnTo>
                <a:lnTo>
                  <a:pt x="3889" y="402994"/>
                </a:lnTo>
                <a:lnTo>
                  <a:pt x="694117" y="0"/>
                </a:lnTo>
                <a:lnTo>
                  <a:pt x="1394631" y="404441"/>
                </a:lnTo>
                <a:lnTo>
                  <a:pt x="1390742" y="1203694"/>
                </a:lnTo>
                <a:lnTo>
                  <a:pt x="700513" y="1606688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6987153" y="4035901"/>
            <a:ext cx="2138045" cy="2822575"/>
          </a:xfrm>
          <a:custGeom>
            <a:avLst/>
            <a:gdLst/>
            <a:ahLst/>
            <a:cxnLst/>
            <a:rect l="l" t="t" r="r" b="b"/>
            <a:pathLst>
              <a:path w="2138045" h="2822575">
                <a:moveTo>
                  <a:pt x="3889" y="402994"/>
                </a:moveTo>
                <a:lnTo>
                  <a:pt x="694117" y="0"/>
                </a:lnTo>
                <a:lnTo>
                  <a:pt x="1394631" y="404441"/>
                </a:lnTo>
                <a:lnTo>
                  <a:pt x="1390742" y="1203694"/>
                </a:lnTo>
                <a:lnTo>
                  <a:pt x="700513" y="1606688"/>
                </a:lnTo>
                <a:lnTo>
                  <a:pt x="0" y="1202246"/>
                </a:lnTo>
                <a:lnTo>
                  <a:pt x="3889" y="402994"/>
                </a:lnTo>
                <a:close/>
              </a:path>
              <a:path w="2138045" h="2822575">
                <a:moveTo>
                  <a:pt x="746839" y="1679345"/>
                </a:moveTo>
                <a:lnTo>
                  <a:pt x="1437067" y="1276350"/>
                </a:lnTo>
                <a:lnTo>
                  <a:pt x="2137581" y="1680792"/>
                </a:lnTo>
                <a:lnTo>
                  <a:pt x="2133692" y="2480045"/>
                </a:lnTo>
                <a:lnTo>
                  <a:pt x="1547841" y="2822098"/>
                </a:lnTo>
              </a:path>
              <a:path w="2138045" h="2822575">
                <a:moveTo>
                  <a:pt x="1337910" y="2822098"/>
                </a:moveTo>
                <a:lnTo>
                  <a:pt x="742949" y="2478597"/>
                </a:lnTo>
                <a:lnTo>
                  <a:pt x="746839" y="1679345"/>
                </a:lnTo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7730105" y="2759551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700513" y="1606688"/>
                </a:moveTo>
                <a:lnTo>
                  <a:pt x="0" y="1202246"/>
                </a:lnTo>
                <a:lnTo>
                  <a:pt x="3888" y="402994"/>
                </a:lnTo>
                <a:lnTo>
                  <a:pt x="694116" y="0"/>
                </a:lnTo>
                <a:lnTo>
                  <a:pt x="1394631" y="404441"/>
                </a:lnTo>
                <a:lnTo>
                  <a:pt x="1390741" y="1203694"/>
                </a:lnTo>
                <a:lnTo>
                  <a:pt x="700513" y="1606688"/>
                </a:lnTo>
                <a:close/>
              </a:path>
            </a:pathLst>
          </a:custGeom>
          <a:solidFill>
            <a:srgbClr val="FFFFFF">
              <a:alpha val="666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7730105" y="2759551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888" y="402994"/>
                </a:moveTo>
                <a:lnTo>
                  <a:pt x="694116" y="0"/>
                </a:lnTo>
                <a:lnTo>
                  <a:pt x="1394631" y="404441"/>
                </a:lnTo>
                <a:lnTo>
                  <a:pt x="1390741" y="1203694"/>
                </a:lnTo>
                <a:lnTo>
                  <a:pt x="700513" y="1606688"/>
                </a:lnTo>
                <a:lnTo>
                  <a:pt x="0" y="1202246"/>
                </a:lnTo>
                <a:lnTo>
                  <a:pt x="3888" y="402994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8463528" y="4043867"/>
            <a:ext cx="680720" cy="1587500"/>
          </a:xfrm>
          <a:custGeom>
            <a:avLst/>
            <a:gdLst/>
            <a:ahLst/>
            <a:cxnLst/>
            <a:rect l="l" t="t" r="r" b="b"/>
            <a:pathLst>
              <a:path w="680720" h="1587500">
                <a:moveTo>
                  <a:pt x="680471" y="1587150"/>
                </a:moveTo>
                <a:lnTo>
                  <a:pt x="0" y="1194280"/>
                </a:lnTo>
                <a:lnTo>
                  <a:pt x="3889" y="395027"/>
                </a:lnTo>
                <a:lnTo>
                  <a:pt x="680471" y="0"/>
                </a:lnTo>
                <a:lnTo>
                  <a:pt x="680471" y="1587150"/>
                </a:lnTo>
                <a:close/>
              </a:path>
            </a:pathLst>
          </a:custGeom>
          <a:solidFill>
            <a:srgbClr val="FFFFFF">
              <a:alpha val="392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8463528" y="1500694"/>
            <a:ext cx="680720" cy="4130675"/>
          </a:xfrm>
          <a:custGeom>
            <a:avLst/>
            <a:gdLst/>
            <a:ahLst/>
            <a:cxnLst/>
            <a:rect l="l" t="t" r="r" b="b"/>
            <a:pathLst>
              <a:path w="680720" h="4130675">
                <a:moveTo>
                  <a:pt x="3889" y="2938201"/>
                </a:moveTo>
                <a:lnTo>
                  <a:pt x="680471" y="2543173"/>
                </a:lnTo>
              </a:path>
              <a:path w="680720" h="4130675">
                <a:moveTo>
                  <a:pt x="680471" y="4130324"/>
                </a:moveTo>
                <a:lnTo>
                  <a:pt x="0" y="3737453"/>
                </a:lnTo>
                <a:lnTo>
                  <a:pt x="3889" y="2938201"/>
                </a:lnTo>
              </a:path>
              <a:path w="680720" h="4130675">
                <a:moveTo>
                  <a:pt x="3889" y="395026"/>
                </a:moveTo>
                <a:lnTo>
                  <a:pt x="680471" y="0"/>
                </a:lnTo>
              </a:path>
              <a:path w="680720" h="4130675">
                <a:moveTo>
                  <a:pt x="680471" y="1587149"/>
                </a:moveTo>
                <a:lnTo>
                  <a:pt x="0" y="1194279"/>
                </a:lnTo>
                <a:lnTo>
                  <a:pt x="3889" y="395026"/>
                </a:lnTo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457187" y="333489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8229600" y="0"/>
                </a:moveTo>
                <a:lnTo>
                  <a:pt x="0" y="0"/>
                </a:lnTo>
                <a:lnTo>
                  <a:pt x="0" y="344246"/>
                </a:lnTo>
                <a:lnTo>
                  <a:pt x="0" y="6185649"/>
                </a:lnTo>
                <a:lnTo>
                  <a:pt x="8229600" y="6185649"/>
                </a:lnTo>
                <a:lnTo>
                  <a:pt x="8229600" y="344246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457199" y="333486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0" y="0"/>
                </a:moveTo>
                <a:lnTo>
                  <a:pt x="8229599" y="0"/>
                </a:lnTo>
                <a:lnTo>
                  <a:pt x="8229599" y="6185646"/>
                </a:lnTo>
                <a:lnTo>
                  <a:pt x="0" y="6185646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456124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3679115" y="677733"/>
                </a:moveTo>
                <a:lnTo>
                  <a:pt x="0" y="677733"/>
                </a:lnTo>
                <a:lnTo>
                  <a:pt x="0" y="0"/>
                </a:lnTo>
                <a:lnTo>
                  <a:pt x="3679115" y="0"/>
                </a:lnTo>
                <a:lnTo>
                  <a:pt x="3679115" y="677733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456124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3679115" y="0"/>
                </a:moveTo>
                <a:lnTo>
                  <a:pt x="3679115" y="677733"/>
                </a:lnTo>
                <a:lnTo>
                  <a:pt x="0" y="677733"/>
                </a:lnTo>
                <a:lnTo>
                  <a:pt x="0" y="0"/>
                </a:lnTo>
              </a:path>
            </a:pathLst>
          </a:custGeom>
          <a:ln w="15874">
            <a:solidFill>
              <a:srgbClr val="73A5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4649096" y="0"/>
            <a:ext cx="3505200" cy="602615"/>
          </a:xfrm>
          <a:custGeom>
            <a:avLst/>
            <a:gdLst/>
            <a:ahLst/>
            <a:cxnLst/>
            <a:rect l="l" t="t" r="r" b="b"/>
            <a:pathLst>
              <a:path w="3505200" h="602615">
                <a:moveTo>
                  <a:pt x="3505199" y="602428"/>
                </a:moveTo>
                <a:lnTo>
                  <a:pt x="0" y="602428"/>
                </a:lnTo>
                <a:lnTo>
                  <a:pt x="0" y="0"/>
                </a:lnTo>
                <a:lnTo>
                  <a:pt x="3505199" y="0"/>
                </a:lnTo>
                <a:lnTo>
                  <a:pt x="3505199" y="602428"/>
                </a:lnTo>
                <a:close/>
              </a:path>
            </a:pathLst>
          </a:custGeom>
          <a:solidFill>
            <a:srgbClr val="7168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03148" y="2929928"/>
            <a:ext cx="6537702" cy="10147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50" b="1" i="0">
                <a:solidFill>
                  <a:srgbClr val="94C6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1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1600199" y="0"/>
                </a:lnTo>
                <a:lnTo>
                  <a:pt x="1600199" y="6857999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3731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1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1600199" y="0"/>
                </a:lnTo>
                <a:lnTo>
                  <a:pt x="1600199" y="6857999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291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629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1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1600199" y="0"/>
                </a:lnTo>
                <a:lnTo>
                  <a:pt x="1600199" y="6857999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1534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762000" y="0"/>
                </a:lnTo>
                <a:lnTo>
                  <a:pt x="533400" y="0"/>
                </a:lnTo>
                <a:lnTo>
                  <a:pt x="0" y="0"/>
                </a:lnTo>
                <a:lnTo>
                  <a:pt x="0" y="6858000"/>
                </a:lnTo>
                <a:lnTo>
                  <a:pt x="533400" y="6858000"/>
                </a:lnTo>
                <a:lnTo>
                  <a:pt x="7620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10000" y="0"/>
            <a:ext cx="2819400" cy="6858000"/>
          </a:xfrm>
          <a:custGeom>
            <a:avLst/>
            <a:gdLst/>
            <a:ahLst/>
            <a:cxnLst/>
            <a:rect l="l" t="t" r="r" b="b"/>
            <a:pathLst>
              <a:path w="2819400" h="6858000">
                <a:moveTo>
                  <a:pt x="28193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2819399" y="0"/>
                </a:lnTo>
                <a:lnTo>
                  <a:pt x="2819399" y="6857999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956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-6350" y="0"/>
            <a:ext cx="9156700" cy="6872605"/>
            <a:chOff x="-6350" y="0"/>
            <a:chExt cx="9156700" cy="6872605"/>
          </a:xfrm>
        </p:grpSpPr>
        <p:sp>
          <p:nvSpPr>
            <p:cNvPr id="11" name="object 11"/>
            <p:cNvSpPr/>
            <p:nvPr/>
          </p:nvSpPr>
          <p:spPr>
            <a:xfrm>
              <a:off x="-6350" y="210026"/>
              <a:ext cx="9156699" cy="66543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61242" y="0"/>
              <a:ext cx="3679190" cy="6250940"/>
            </a:xfrm>
            <a:custGeom>
              <a:avLst/>
              <a:gdLst/>
              <a:ahLst/>
              <a:cxnLst/>
              <a:rect l="l" t="t" r="r" b="b"/>
              <a:pathLst>
                <a:path w="3679190" h="6250940">
                  <a:moveTo>
                    <a:pt x="3679115" y="6250329"/>
                  </a:moveTo>
                  <a:lnTo>
                    <a:pt x="0" y="6250329"/>
                  </a:lnTo>
                  <a:lnTo>
                    <a:pt x="0" y="0"/>
                  </a:lnTo>
                  <a:lnTo>
                    <a:pt x="3679115" y="0"/>
                  </a:lnTo>
                  <a:lnTo>
                    <a:pt x="3679115" y="6250329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61242" y="0"/>
              <a:ext cx="3679190" cy="6250940"/>
            </a:xfrm>
            <a:custGeom>
              <a:avLst/>
              <a:gdLst/>
              <a:ahLst/>
              <a:cxnLst/>
              <a:rect l="l" t="t" r="r" b="b"/>
              <a:pathLst>
                <a:path w="3679190" h="6250940">
                  <a:moveTo>
                    <a:pt x="3679115" y="0"/>
                  </a:moveTo>
                  <a:lnTo>
                    <a:pt x="3679115" y="6250329"/>
                  </a:lnTo>
                  <a:lnTo>
                    <a:pt x="0" y="6250329"/>
                  </a:lnTo>
                  <a:lnTo>
                    <a:pt x="0" y="0"/>
                  </a:lnTo>
                </a:path>
              </a:pathLst>
            </a:custGeom>
            <a:ln w="15874">
              <a:solidFill>
                <a:srgbClr val="73A5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649096" y="0"/>
              <a:ext cx="3505200" cy="2291715"/>
            </a:xfrm>
            <a:custGeom>
              <a:avLst/>
              <a:gdLst/>
              <a:ahLst/>
              <a:cxnLst/>
              <a:rect l="l" t="t" r="r" b="b"/>
              <a:pathLst>
                <a:path w="3505200" h="2291715">
                  <a:moveTo>
                    <a:pt x="3505199" y="2291378"/>
                  </a:moveTo>
                  <a:lnTo>
                    <a:pt x="0" y="2291378"/>
                  </a:lnTo>
                  <a:lnTo>
                    <a:pt x="0" y="0"/>
                  </a:lnTo>
                  <a:lnTo>
                    <a:pt x="3505199" y="0"/>
                  </a:lnTo>
                  <a:lnTo>
                    <a:pt x="3505199" y="2291378"/>
                  </a:lnTo>
                  <a:close/>
                </a:path>
              </a:pathLst>
            </a:custGeom>
            <a:solidFill>
              <a:srgbClr val="7168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650888" y="6088284"/>
              <a:ext cx="3505200" cy="81915"/>
            </a:xfrm>
            <a:custGeom>
              <a:avLst/>
              <a:gdLst/>
              <a:ahLst/>
              <a:cxnLst/>
              <a:rect l="l" t="t" r="r" b="b"/>
              <a:pathLst>
                <a:path w="3505200" h="81914">
                  <a:moveTo>
                    <a:pt x="3505199" y="81739"/>
                  </a:moveTo>
                  <a:lnTo>
                    <a:pt x="0" y="81739"/>
                  </a:lnTo>
                  <a:lnTo>
                    <a:pt x="0" y="0"/>
                  </a:lnTo>
                  <a:lnTo>
                    <a:pt x="3505199" y="0"/>
                  </a:lnTo>
                  <a:lnTo>
                    <a:pt x="3505199" y="81739"/>
                  </a:lnTo>
                  <a:close/>
                </a:path>
              </a:pathLst>
            </a:custGeom>
            <a:solidFill>
              <a:srgbClr val="94C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498215" marR="5080">
              <a:lnSpc>
                <a:spcPct val="100000"/>
              </a:lnSpc>
              <a:spcBef>
                <a:spcPts val="90"/>
              </a:spcBef>
            </a:pPr>
            <a:r>
              <a:rPr spc="-20" dirty="0"/>
              <a:t>EQUILIBRIO  </a:t>
            </a:r>
            <a:r>
              <a:rPr spc="-10" dirty="0"/>
              <a:t>DE</a:t>
            </a:r>
            <a:r>
              <a:rPr spc="-70" dirty="0"/>
              <a:t> </a:t>
            </a:r>
            <a:r>
              <a:rPr spc="-15" dirty="0"/>
              <a:t>TENSIONES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8124" y="2334828"/>
            <a:ext cx="6490335" cy="3457998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13690" marR="5080" indent="-301625">
              <a:lnSpc>
                <a:spcPct val="100400"/>
              </a:lnSpc>
              <a:spcBef>
                <a:spcPts val="85"/>
              </a:spcBef>
              <a:tabLst>
                <a:tab pos="313690" algn="l"/>
              </a:tabLst>
            </a:pPr>
            <a:r>
              <a:rPr sz="2100" b="1" spc="5" dirty="0">
                <a:solidFill>
                  <a:srgbClr val="94C600"/>
                </a:solidFill>
                <a:latin typeface="Arial"/>
                <a:cs typeface="Arial"/>
              </a:rPr>
              <a:t>□	</a:t>
            </a:r>
            <a:r>
              <a:rPr sz="2800" b="1" spc="-5" dirty="0">
                <a:solidFill>
                  <a:srgbClr val="3E3D2D"/>
                </a:solidFill>
                <a:latin typeface="Times New Roman"/>
                <a:cs typeface="Times New Roman"/>
              </a:rPr>
              <a:t>El proceso de </a:t>
            </a:r>
            <a:r>
              <a:rPr sz="2800" b="1" dirty="0">
                <a:solidFill>
                  <a:srgbClr val="3E3D2D"/>
                </a:solidFill>
                <a:latin typeface="Times New Roman"/>
                <a:cs typeface="Times New Roman"/>
              </a:rPr>
              <a:t>ajustar tensiones </a:t>
            </a:r>
            <a:r>
              <a:rPr sz="2800" b="1" spc="-5" dirty="0">
                <a:solidFill>
                  <a:srgbClr val="3E3D2D"/>
                </a:solidFill>
                <a:latin typeface="Times New Roman"/>
                <a:cs typeface="Times New Roman"/>
              </a:rPr>
              <a:t>se debe  de </a:t>
            </a:r>
            <a:r>
              <a:rPr sz="2800" b="1" spc="-5" dirty="0" err="1" smtClean="0">
                <a:solidFill>
                  <a:srgbClr val="3E3D2D"/>
                </a:solidFill>
                <a:latin typeface="Times New Roman"/>
                <a:cs typeface="Times New Roman"/>
              </a:rPr>
              <a:t>entender</a:t>
            </a:r>
            <a:r>
              <a:rPr lang="es-CR" sz="28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r>
              <a:rPr sz="2800" b="1" spc="-5" dirty="0" smtClean="0">
                <a:solidFill>
                  <a:srgbClr val="3E3D2D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E3D2D"/>
                </a:solidFill>
                <a:latin typeface="Times New Roman"/>
                <a:cs typeface="Times New Roman"/>
              </a:rPr>
              <a:t>como un </a:t>
            </a:r>
            <a:r>
              <a:rPr sz="2800" b="1" spc="-5" dirty="0" err="1" smtClean="0">
                <a:solidFill>
                  <a:srgbClr val="3E3D2D"/>
                </a:solidFill>
                <a:latin typeface="Times New Roman"/>
                <a:cs typeface="Times New Roman"/>
              </a:rPr>
              <a:t>equilibrio</a:t>
            </a:r>
            <a:r>
              <a:rPr lang="es-CR" sz="2800" b="1" spc="-5" dirty="0" smtClean="0">
                <a:solidFill>
                  <a:srgbClr val="3E3D2D"/>
                </a:solidFill>
                <a:latin typeface="Times New Roman"/>
                <a:cs typeface="Times New Roman"/>
              </a:rPr>
              <a:t> </a:t>
            </a:r>
            <a:r>
              <a:rPr lang="es-CR" sz="2800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r>
              <a:rPr lang="es-CR" sz="28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de no ser así</a:t>
            </a:r>
            <a:r>
              <a:rPr sz="28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R" sz="28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2800" b="1" dirty="0" err="1" smtClean="0">
                <a:solidFill>
                  <a:srgbClr val="3E3D2D"/>
                </a:solidFill>
                <a:latin typeface="Times New Roman"/>
                <a:cs typeface="Times New Roman"/>
              </a:rPr>
              <a:t>ya</a:t>
            </a:r>
            <a:r>
              <a:rPr sz="2800" b="1" dirty="0" smtClean="0">
                <a:solidFill>
                  <a:srgbClr val="3E3D2D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E3D2D"/>
                </a:solidFill>
                <a:latin typeface="Times New Roman"/>
                <a:cs typeface="Times New Roman"/>
              </a:rPr>
              <a:t>que si  no </a:t>
            </a:r>
            <a:r>
              <a:rPr sz="2800" b="1" dirty="0" err="1">
                <a:solidFill>
                  <a:srgbClr val="3E3D2D"/>
                </a:solidFill>
                <a:latin typeface="Times New Roman"/>
                <a:cs typeface="Times New Roman"/>
              </a:rPr>
              <a:t>fuese</a:t>
            </a:r>
            <a:r>
              <a:rPr sz="2800" b="1" dirty="0">
                <a:solidFill>
                  <a:srgbClr val="3E3D2D"/>
                </a:solidFill>
                <a:latin typeface="Times New Roman"/>
                <a:cs typeface="Times New Roman"/>
              </a:rPr>
              <a:t> </a:t>
            </a:r>
            <a:r>
              <a:rPr sz="2800" b="1" dirty="0" err="1" smtClean="0">
                <a:solidFill>
                  <a:srgbClr val="3E3D2D"/>
                </a:solidFill>
                <a:latin typeface="Times New Roman"/>
                <a:cs typeface="Times New Roman"/>
              </a:rPr>
              <a:t>así</a:t>
            </a:r>
            <a:r>
              <a:rPr lang="es-CR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r>
              <a:rPr sz="2800" b="1" dirty="0" smtClean="0">
                <a:solidFill>
                  <a:srgbClr val="3E3D2D"/>
                </a:solidFill>
                <a:latin typeface="Times New Roman"/>
                <a:cs typeface="Times New Roman"/>
              </a:rPr>
              <a:t>, </a:t>
            </a:r>
            <a:r>
              <a:rPr sz="2800" b="1" spc="-5" dirty="0">
                <a:solidFill>
                  <a:srgbClr val="3E3D2D"/>
                </a:solidFill>
                <a:latin typeface="Times New Roman"/>
                <a:cs typeface="Times New Roman"/>
              </a:rPr>
              <a:t>el resultado </a:t>
            </a:r>
            <a:r>
              <a:rPr sz="2800" b="1" dirty="0">
                <a:solidFill>
                  <a:srgbClr val="3E3D2D"/>
                </a:solidFill>
                <a:latin typeface="Times New Roman"/>
                <a:cs typeface="Times New Roman"/>
              </a:rPr>
              <a:t>final </a:t>
            </a:r>
            <a:r>
              <a:rPr sz="2800" b="1" spc="-5" dirty="0">
                <a:solidFill>
                  <a:srgbClr val="3E3D2D"/>
                </a:solidFill>
                <a:latin typeface="Times New Roman"/>
                <a:cs typeface="Times New Roman"/>
              </a:rPr>
              <a:t>será  incorrecto. Es </a:t>
            </a:r>
            <a:r>
              <a:rPr sz="2800" b="1" spc="-5" dirty="0" err="1">
                <a:solidFill>
                  <a:srgbClr val="3E3D2D"/>
                </a:solidFill>
                <a:latin typeface="Times New Roman"/>
                <a:cs typeface="Times New Roman"/>
              </a:rPr>
              <a:t>decir</a:t>
            </a:r>
            <a:r>
              <a:rPr sz="2800" b="1" spc="-5" dirty="0">
                <a:solidFill>
                  <a:srgbClr val="3E3D2D"/>
                </a:solidFill>
                <a:latin typeface="Times New Roman"/>
                <a:cs typeface="Times New Roman"/>
              </a:rPr>
              <a:t> </a:t>
            </a:r>
            <a:r>
              <a:rPr lang="es-CR" sz="28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2800" b="1" spc="-5" dirty="0" smtClean="0">
                <a:solidFill>
                  <a:srgbClr val="3E3D2D"/>
                </a:solidFill>
                <a:latin typeface="Times New Roman"/>
                <a:cs typeface="Times New Roman"/>
              </a:rPr>
              <a:t>que</a:t>
            </a:r>
            <a:r>
              <a:rPr lang="es-CR" sz="28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r>
              <a:rPr sz="2800" b="1" spc="-5" dirty="0" smtClean="0">
                <a:solidFill>
                  <a:srgbClr val="3E3D2D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E3D2D"/>
                </a:solidFill>
                <a:latin typeface="Times New Roman"/>
                <a:cs typeface="Times New Roman"/>
              </a:rPr>
              <a:t>si </a:t>
            </a:r>
            <a:r>
              <a:rPr sz="2800" b="1" dirty="0">
                <a:solidFill>
                  <a:srgbClr val="3E3D2D"/>
                </a:solidFill>
                <a:latin typeface="Times New Roman"/>
                <a:cs typeface="Times New Roman"/>
              </a:rPr>
              <a:t>tenemos</a:t>
            </a:r>
            <a:r>
              <a:rPr sz="2800" b="1" spc="-85" dirty="0">
                <a:solidFill>
                  <a:srgbClr val="3E3D2D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3E3D2D"/>
                </a:solidFill>
                <a:latin typeface="Times New Roman"/>
                <a:cs typeface="Times New Roman"/>
              </a:rPr>
              <a:t>gasas  </a:t>
            </a:r>
            <a:r>
              <a:rPr sz="2800" b="1" spc="-5" dirty="0">
                <a:solidFill>
                  <a:srgbClr val="3E3D2D"/>
                </a:solidFill>
                <a:latin typeface="Times New Roman"/>
                <a:cs typeface="Times New Roman"/>
              </a:rPr>
              <a:t>en la puntada, primero </a:t>
            </a:r>
            <a:r>
              <a:rPr lang="es-CR" sz="28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2800" b="1" spc="-5" dirty="0" err="1" smtClean="0">
                <a:solidFill>
                  <a:srgbClr val="3E3D2D"/>
                </a:solidFill>
                <a:latin typeface="Times New Roman"/>
                <a:cs typeface="Times New Roman"/>
              </a:rPr>
              <a:t>deberemos</a:t>
            </a:r>
            <a:r>
              <a:rPr lang="es-CR" sz="28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) debemos</a:t>
            </a:r>
            <a:r>
              <a:rPr sz="2800" b="1" spc="-5" dirty="0" smtClean="0">
                <a:solidFill>
                  <a:srgbClr val="3E3D2D"/>
                </a:solidFill>
                <a:latin typeface="Times New Roman"/>
                <a:cs typeface="Times New Roman"/>
              </a:rPr>
              <a:t>  </a:t>
            </a:r>
            <a:r>
              <a:rPr sz="2800" b="1" spc="-5" dirty="0" err="1" smtClean="0">
                <a:solidFill>
                  <a:srgbClr val="3E3D2D"/>
                </a:solidFill>
                <a:latin typeface="Times New Roman"/>
                <a:cs typeface="Times New Roman"/>
              </a:rPr>
              <a:t>determinar</a:t>
            </a:r>
            <a:r>
              <a:rPr lang="es-CR" sz="28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r>
              <a:rPr sz="2800" b="1" spc="-5" dirty="0" smtClean="0">
                <a:solidFill>
                  <a:srgbClr val="3E3D2D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E3D2D"/>
                </a:solidFill>
                <a:latin typeface="Times New Roman"/>
                <a:cs typeface="Times New Roman"/>
              </a:rPr>
              <a:t>si es por el revés de la  costura </a:t>
            </a:r>
            <a:r>
              <a:rPr sz="2800" b="1" dirty="0">
                <a:solidFill>
                  <a:srgbClr val="3E3D2D"/>
                </a:solidFill>
                <a:latin typeface="Times New Roman"/>
                <a:cs typeface="Times New Roman"/>
              </a:rPr>
              <a:t>o </a:t>
            </a:r>
            <a:r>
              <a:rPr sz="2800" b="1" spc="-5" dirty="0">
                <a:solidFill>
                  <a:srgbClr val="3E3D2D"/>
                </a:solidFill>
                <a:latin typeface="Times New Roman"/>
                <a:cs typeface="Times New Roman"/>
              </a:rPr>
              <a:t>por el</a:t>
            </a:r>
            <a:r>
              <a:rPr sz="2800" b="1" spc="-20" dirty="0">
                <a:solidFill>
                  <a:srgbClr val="3E3D2D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E3D2D"/>
                </a:solidFill>
                <a:latin typeface="Times New Roman"/>
                <a:cs typeface="Times New Roman"/>
              </a:rPr>
              <a:t>derecho.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2003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1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1600199" y="0"/>
                </a:lnTo>
                <a:lnTo>
                  <a:pt x="1600199" y="6857999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597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14914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1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1600199" y="0"/>
                </a:lnTo>
                <a:lnTo>
                  <a:pt x="1600199" y="6857999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0507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07003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1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1600199" y="0"/>
                </a:lnTo>
                <a:lnTo>
                  <a:pt x="1600199" y="6857999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230997" y="0"/>
            <a:ext cx="913130" cy="6858000"/>
          </a:xfrm>
          <a:custGeom>
            <a:avLst/>
            <a:gdLst/>
            <a:ahLst/>
            <a:cxnLst/>
            <a:rect l="l" t="t" r="r" b="b"/>
            <a:pathLst>
              <a:path w="913129" h="6858000">
                <a:moveTo>
                  <a:pt x="913003" y="0"/>
                </a:moveTo>
                <a:lnTo>
                  <a:pt x="762000" y="0"/>
                </a:lnTo>
                <a:lnTo>
                  <a:pt x="533400" y="0"/>
                </a:lnTo>
                <a:lnTo>
                  <a:pt x="0" y="0"/>
                </a:lnTo>
                <a:lnTo>
                  <a:pt x="0" y="6858000"/>
                </a:lnTo>
                <a:lnTo>
                  <a:pt x="533400" y="6858000"/>
                </a:lnTo>
                <a:lnTo>
                  <a:pt x="762000" y="6858000"/>
                </a:lnTo>
                <a:lnTo>
                  <a:pt x="913003" y="6858000"/>
                </a:lnTo>
                <a:lnTo>
                  <a:pt x="913003" y="0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87604" y="0"/>
            <a:ext cx="2819400" cy="6858000"/>
          </a:xfrm>
          <a:custGeom>
            <a:avLst/>
            <a:gdLst/>
            <a:ahLst/>
            <a:cxnLst/>
            <a:rect l="l" t="t" r="r" b="b"/>
            <a:pathLst>
              <a:path w="2819400" h="6858000">
                <a:moveTo>
                  <a:pt x="28193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2819399" y="0"/>
                </a:lnTo>
                <a:lnTo>
                  <a:pt x="2819399" y="6857999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49090" y="0"/>
            <a:ext cx="9101455" cy="6872605"/>
            <a:chOff x="49090" y="0"/>
            <a:chExt cx="9101455" cy="6872605"/>
          </a:xfrm>
        </p:grpSpPr>
        <p:sp>
          <p:nvSpPr>
            <p:cNvPr id="10" name="object 10"/>
            <p:cNvSpPr/>
            <p:nvPr/>
          </p:nvSpPr>
          <p:spPr>
            <a:xfrm>
              <a:off x="2973197" y="0"/>
              <a:ext cx="990600" cy="6858000"/>
            </a:xfrm>
            <a:custGeom>
              <a:avLst/>
              <a:gdLst/>
              <a:ahLst/>
              <a:cxnLst/>
              <a:rect l="l" t="t" r="r" b="b"/>
              <a:pathLst>
                <a:path w="990600" h="6858000">
                  <a:moveTo>
                    <a:pt x="990600" y="0"/>
                  </a:moveTo>
                  <a:lnTo>
                    <a:pt x="457200" y="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6858000"/>
                  </a:lnTo>
                  <a:lnTo>
                    <a:pt x="228600" y="6858000"/>
                  </a:lnTo>
                  <a:lnTo>
                    <a:pt x="457200" y="6858000"/>
                  </a:lnTo>
                  <a:lnTo>
                    <a:pt x="990600" y="6858000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FFFFFF">
                <a:alpha val="98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3852" y="3486882"/>
              <a:ext cx="9090660" cy="3365500"/>
            </a:xfrm>
            <a:custGeom>
              <a:avLst/>
              <a:gdLst/>
              <a:ahLst/>
              <a:cxnLst/>
              <a:rect l="l" t="t" r="r" b="b"/>
              <a:pathLst>
                <a:path w="9090660" h="3365500">
                  <a:moveTo>
                    <a:pt x="11875" y="2664534"/>
                  </a:moveTo>
                  <a:lnTo>
                    <a:pt x="56773" y="2667232"/>
                  </a:lnTo>
                  <a:lnTo>
                    <a:pt x="101703" y="2669922"/>
                  </a:lnTo>
                  <a:lnTo>
                    <a:pt x="146697" y="2672599"/>
                  </a:lnTo>
                  <a:lnTo>
                    <a:pt x="191788" y="2675255"/>
                  </a:lnTo>
                  <a:lnTo>
                    <a:pt x="237008" y="2677884"/>
                  </a:lnTo>
                  <a:lnTo>
                    <a:pt x="282389" y="2680477"/>
                  </a:lnTo>
                  <a:lnTo>
                    <a:pt x="327963" y="2683029"/>
                  </a:lnTo>
                  <a:lnTo>
                    <a:pt x="373763" y="2685533"/>
                  </a:lnTo>
                  <a:lnTo>
                    <a:pt x="419821" y="2687981"/>
                  </a:lnTo>
                  <a:lnTo>
                    <a:pt x="466168" y="2690366"/>
                  </a:lnTo>
                  <a:lnTo>
                    <a:pt x="512838" y="2692682"/>
                  </a:lnTo>
                  <a:lnTo>
                    <a:pt x="559862" y="2694922"/>
                  </a:lnTo>
                  <a:lnTo>
                    <a:pt x="607273" y="2697079"/>
                  </a:lnTo>
                  <a:lnTo>
                    <a:pt x="655102" y="2699145"/>
                  </a:lnTo>
                  <a:lnTo>
                    <a:pt x="703383" y="2701114"/>
                  </a:lnTo>
                  <a:lnTo>
                    <a:pt x="752147" y="2702979"/>
                  </a:lnTo>
                  <a:lnTo>
                    <a:pt x="801426" y="2704733"/>
                  </a:lnTo>
                  <a:lnTo>
                    <a:pt x="851254" y="2706369"/>
                  </a:lnTo>
                  <a:lnTo>
                    <a:pt x="901661" y="2707880"/>
                  </a:lnTo>
                  <a:lnTo>
                    <a:pt x="952680" y="2709259"/>
                  </a:lnTo>
                  <a:lnTo>
                    <a:pt x="1004344" y="2710500"/>
                  </a:lnTo>
                  <a:lnTo>
                    <a:pt x="1056684" y="2711595"/>
                  </a:lnTo>
                  <a:lnTo>
                    <a:pt x="1109733" y="2712537"/>
                  </a:lnTo>
                  <a:lnTo>
                    <a:pt x="1163523" y="2713319"/>
                  </a:lnTo>
                  <a:lnTo>
                    <a:pt x="1218086" y="2713935"/>
                  </a:lnTo>
                  <a:lnTo>
                    <a:pt x="1273455" y="2714378"/>
                  </a:lnTo>
                  <a:lnTo>
                    <a:pt x="1329661" y="2714640"/>
                  </a:lnTo>
                  <a:lnTo>
                    <a:pt x="1386738" y="2714715"/>
                  </a:lnTo>
                  <a:lnTo>
                    <a:pt x="1444716" y="2714595"/>
                  </a:lnTo>
                  <a:lnTo>
                    <a:pt x="1503629" y="2714274"/>
                  </a:lnTo>
                  <a:lnTo>
                    <a:pt x="1563508" y="2713745"/>
                  </a:lnTo>
                  <a:lnTo>
                    <a:pt x="1624386" y="2713001"/>
                  </a:lnTo>
                  <a:lnTo>
                    <a:pt x="1686295" y="2712035"/>
                  </a:lnTo>
                  <a:lnTo>
                    <a:pt x="1729423" y="2711289"/>
                  </a:lnTo>
                  <a:lnTo>
                    <a:pt x="1772952" y="2710534"/>
                  </a:lnTo>
                  <a:lnTo>
                    <a:pt x="1816880" y="2709766"/>
                  </a:lnTo>
                  <a:lnTo>
                    <a:pt x="1861202" y="2708980"/>
                  </a:lnTo>
                  <a:lnTo>
                    <a:pt x="1905913" y="2708172"/>
                  </a:lnTo>
                  <a:lnTo>
                    <a:pt x="1951008" y="2707338"/>
                  </a:lnTo>
                  <a:lnTo>
                    <a:pt x="1996484" y="2706474"/>
                  </a:lnTo>
                  <a:lnTo>
                    <a:pt x="2042335" y="2705575"/>
                  </a:lnTo>
                  <a:lnTo>
                    <a:pt x="2088557" y="2704637"/>
                  </a:lnTo>
                  <a:lnTo>
                    <a:pt x="2135146" y="2703657"/>
                  </a:lnTo>
                  <a:lnTo>
                    <a:pt x="2182097" y="2702630"/>
                  </a:lnTo>
                  <a:lnTo>
                    <a:pt x="2229406" y="2701551"/>
                  </a:lnTo>
                  <a:lnTo>
                    <a:pt x="2277067" y="2700417"/>
                  </a:lnTo>
                  <a:lnTo>
                    <a:pt x="2325078" y="2699224"/>
                  </a:lnTo>
                  <a:lnTo>
                    <a:pt x="2373432" y="2697966"/>
                  </a:lnTo>
                  <a:lnTo>
                    <a:pt x="2422126" y="2696641"/>
                  </a:lnTo>
                  <a:lnTo>
                    <a:pt x="2471154" y="2695243"/>
                  </a:lnTo>
                  <a:lnTo>
                    <a:pt x="2520514" y="2693770"/>
                  </a:lnTo>
                  <a:lnTo>
                    <a:pt x="2570199" y="2692215"/>
                  </a:lnTo>
                  <a:lnTo>
                    <a:pt x="2620206" y="2690576"/>
                  </a:lnTo>
                  <a:lnTo>
                    <a:pt x="2670530" y="2688848"/>
                  </a:lnTo>
                  <a:lnTo>
                    <a:pt x="2721166" y="2687027"/>
                  </a:lnTo>
                  <a:lnTo>
                    <a:pt x="2772110" y="2685109"/>
                  </a:lnTo>
                  <a:lnTo>
                    <a:pt x="2823358" y="2683089"/>
                  </a:lnTo>
                  <a:lnTo>
                    <a:pt x="2874904" y="2680963"/>
                  </a:lnTo>
                  <a:lnTo>
                    <a:pt x="2926745" y="2678728"/>
                  </a:lnTo>
                  <a:lnTo>
                    <a:pt x="2978876" y="2676378"/>
                  </a:lnTo>
                  <a:lnTo>
                    <a:pt x="3031293" y="2673911"/>
                  </a:lnTo>
                  <a:lnTo>
                    <a:pt x="3083990" y="2671321"/>
                  </a:lnTo>
                  <a:lnTo>
                    <a:pt x="3136964" y="2668604"/>
                  </a:lnTo>
                  <a:lnTo>
                    <a:pt x="3190209" y="2665757"/>
                  </a:lnTo>
                  <a:lnTo>
                    <a:pt x="3243722" y="2662774"/>
                  </a:lnTo>
                  <a:lnTo>
                    <a:pt x="3297498" y="2659653"/>
                  </a:lnTo>
                  <a:lnTo>
                    <a:pt x="3351532" y="2656388"/>
                  </a:lnTo>
                  <a:lnTo>
                    <a:pt x="3405820" y="2652975"/>
                  </a:lnTo>
                  <a:lnTo>
                    <a:pt x="3460358" y="2649411"/>
                  </a:lnTo>
                  <a:lnTo>
                    <a:pt x="3515140" y="2645691"/>
                  </a:lnTo>
                  <a:lnTo>
                    <a:pt x="3570162" y="2641811"/>
                  </a:lnTo>
                  <a:lnTo>
                    <a:pt x="3625421" y="2637766"/>
                  </a:lnTo>
                  <a:lnTo>
                    <a:pt x="3680910" y="2633553"/>
                  </a:lnTo>
                  <a:lnTo>
                    <a:pt x="3736627" y="2629168"/>
                  </a:lnTo>
                  <a:lnTo>
                    <a:pt x="3792565" y="2624605"/>
                  </a:lnTo>
                  <a:lnTo>
                    <a:pt x="3848722" y="2619862"/>
                  </a:lnTo>
                  <a:lnTo>
                    <a:pt x="3905091" y="2614933"/>
                  </a:lnTo>
                  <a:lnTo>
                    <a:pt x="3961670" y="2609815"/>
                  </a:lnTo>
                  <a:lnTo>
                    <a:pt x="4018453" y="2604503"/>
                  </a:lnTo>
                  <a:lnTo>
                    <a:pt x="4075435" y="2598993"/>
                  </a:lnTo>
                  <a:lnTo>
                    <a:pt x="4132612" y="2593282"/>
                  </a:lnTo>
                  <a:lnTo>
                    <a:pt x="4177985" y="2588643"/>
                  </a:lnTo>
                  <a:lnTo>
                    <a:pt x="4223950" y="2583879"/>
                  </a:lnTo>
                  <a:lnTo>
                    <a:pt x="4270487" y="2578992"/>
                  </a:lnTo>
                  <a:lnTo>
                    <a:pt x="4317574" y="2573983"/>
                  </a:lnTo>
                  <a:lnTo>
                    <a:pt x="4365187" y="2568854"/>
                  </a:lnTo>
                  <a:lnTo>
                    <a:pt x="4413304" y="2563608"/>
                  </a:lnTo>
                  <a:lnTo>
                    <a:pt x="4461904" y="2558246"/>
                  </a:lnTo>
                  <a:lnTo>
                    <a:pt x="4510964" y="2552772"/>
                  </a:lnTo>
                  <a:lnTo>
                    <a:pt x="4560461" y="2547185"/>
                  </a:lnTo>
                  <a:lnTo>
                    <a:pt x="4610373" y="2541490"/>
                  </a:lnTo>
                  <a:lnTo>
                    <a:pt x="4660679" y="2535687"/>
                  </a:lnTo>
                  <a:lnTo>
                    <a:pt x="4711356" y="2529779"/>
                  </a:lnTo>
                  <a:lnTo>
                    <a:pt x="4762381" y="2523768"/>
                  </a:lnTo>
                  <a:lnTo>
                    <a:pt x="4813732" y="2517656"/>
                  </a:lnTo>
                  <a:lnTo>
                    <a:pt x="4865387" y="2511444"/>
                  </a:lnTo>
                  <a:lnTo>
                    <a:pt x="4917324" y="2505136"/>
                  </a:lnTo>
                  <a:lnTo>
                    <a:pt x="4969520" y="2498732"/>
                  </a:lnTo>
                  <a:lnTo>
                    <a:pt x="5021953" y="2492236"/>
                  </a:lnTo>
                  <a:lnTo>
                    <a:pt x="5074601" y="2485649"/>
                  </a:lnTo>
                  <a:lnTo>
                    <a:pt x="5127442" y="2478973"/>
                  </a:lnTo>
                  <a:lnTo>
                    <a:pt x="5180452" y="2472209"/>
                  </a:lnTo>
                  <a:lnTo>
                    <a:pt x="5233611" y="2465362"/>
                  </a:lnTo>
                  <a:lnTo>
                    <a:pt x="5286895" y="2458431"/>
                  </a:lnTo>
                  <a:lnTo>
                    <a:pt x="5340282" y="2451419"/>
                  </a:lnTo>
                  <a:lnTo>
                    <a:pt x="5393751" y="2444329"/>
                  </a:lnTo>
                  <a:lnTo>
                    <a:pt x="5447278" y="2437163"/>
                  </a:lnTo>
                  <a:lnTo>
                    <a:pt x="5500842" y="2429921"/>
                  </a:lnTo>
                  <a:lnTo>
                    <a:pt x="5554420" y="2422607"/>
                  </a:lnTo>
                  <a:lnTo>
                    <a:pt x="5607990" y="2415223"/>
                  </a:lnTo>
                  <a:lnTo>
                    <a:pt x="5661529" y="2407770"/>
                  </a:lnTo>
                  <a:lnTo>
                    <a:pt x="5715016" y="2400251"/>
                  </a:lnTo>
                  <a:lnTo>
                    <a:pt x="5768427" y="2392667"/>
                  </a:lnTo>
                  <a:lnTo>
                    <a:pt x="5821742" y="2385021"/>
                  </a:lnTo>
                  <a:lnTo>
                    <a:pt x="5874937" y="2377315"/>
                  </a:lnTo>
                  <a:lnTo>
                    <a:pt x="5927990" y="2369550"/>
                  </a:lnTo>
                  <a:lnTo>
                    <a:pt x="5980879" y="2361729"/>
                  </a:lnTo>
                  <a:lnTo>
                    <a:pt x="6033582" y="2353854"/>
                  </a:lnTo>
                  <a:lnTo>
                    <a:pt x="6086075" y="2345926"/>
                  </a:lnTo>
                  <a:lnTo>
                    <a:pt x="6138338" y="2337949"/>
                  </a:lnTo>
                  <a:lnTo>
                    <a:pt x="6190348" y="2329923"/>
                  </a:lnTo>
                  <a:lnTo>
                    <a:pt x="6242082" y="2321852"/>
                  </a:lnTo>
                  <a:lnTo>
                    <a:pt x="6293518" y="2313736"/>
                  </a:lnTo>
                  <a:lnTo>
                    <a:pt x="6344634" y="2305579"/>
                  </a:lnTo>
                  <a:lnTo>
                    <a:pt x="6395408" y="2297381"/>
                  </a:lnTo>
                  <a:lnTo>
                    <a:pt x="6445817" y="2289146"/>
                  </a:lnTo>
                  <a:lnTo>
                    <a:pt x="6495839" y="2280875"/>
                  </a:lnTo>
                  <a:lnTo>
                    <a:pt x="6545451" y="2272570"/>
                  </a:lnTo>
                  <a:lnTo>
                    <a:pt x="6594632" y="2264233"/>
                  </a:lnTo>
                  <a:lnTo>
                    <a:pt x="6643360" y="2255867"/>
                  </a:lnTo>
                  <a:lnTo>
                    <a:pt x="6691611" y="2247473"/>
                  </a:lnTo>
                  <a:lnTo>
                    <a:pt x="6739363" y="2239053"/>
                  </a:lnTo>
                  <a:lnTo>
                    <a:pt x="6786595" y="2230610"/>
                  </a:lnTo>
                  <a:lnTo>
                    <a:pt x="6833284" y="2222145"/>
                  </a:lnTo>
                  <a:lnTo>
                    <a:pt x="6879407" y="2213660"/>
                  </a:lnTo>
                  <a:lnTo>
                    <a:pt x="6924943" y="2205158"/>
                  </a:lnTo>
                  <a:lnTo>
                    <a:pt x="6969869" y="2196641"/>
                  </a:lnTo>
                  <a:lnTo>
                    <a:pt x="7014163" y="2188111"/>
                  </a:lnTo>
                  <a:lnTo>
                    <a:pt x="7057803" y="2179568"/>
                  </a:lnTo>
                  <a:lnTo>
                    <a:pt x="7100765" y="2171017"/>
                  </a:lnTo>
                  <a:lnTo>
                    <a:pt x="7143029" y="2162459"/>
                  </a:lnTo>
                  <a:lnTo>
                    <a:pt x="7184571" y="2153895"/>
                  </a:lnTo>
                  <a:lnTo>
                    <a:pt x="7245857" y="2140970"/>
                  </a:lnTo>
                  <a:lnTo>
                    <a:pt x="7307162" y="2127698"/>
                  </a:lnTo>
                  <a:lnTo>
                    <a:pt x="7368432" y="2114097"/>
                  </a:lnTo>
                  <a:lnTo>
                    <a:pt x="7429617" y="2100189"/>
                  </a:lnTo>
                  <a:lnTo>
                    <a:pt x="7490664" y="2085991"/>
                  </a:lnTo>
                  <a:lnTo>
                    <a:pt x="7551520" y="2071524"/>
                  </a:lnTo>
                  <a:lnTo>
                    <a:pt x="7612133" y="2056808"/>
                  </a:lnTo>
                  <a:lnTo>
                    <a:pt x="7672452" y="2041862"/>
                  </a:lnTo>
                  <a:lnTo>
                    <a:pt x="7732423" y="2026706"/>
                  </a:lnTo>
                  <a:lnTo>
                    <a:pt x="7791996" y="2011359"/>
                  </a:lnTo>
                  <a:lnTo>
                    <a:pt x="7851117" y="1995841"/>
                  </a:lnTo>
                  <a:lnTo>
                    <a:pt x="7909734" y="1980172"/>
                  </a:lnTo>
                  <a:lnTo>
                    <a:pt x="7967795" y="1964371"/>
                  </a:lnTo>
                  <a:lnTo>
                    <a:pt x="8025249" y="1948459"/>
                  </a:lnTo>
                  <a:lnTo>
                    <a:pt x="8082042" y="1932454"/>
                  </a:lnTo>
                  <a:lnTo>
                    <a:pt x="8138123" y="1916376"/>
                  </a:lnTo>
                  <a:lnTo>
                    <a:pt x="8193439" y="1900245"/>
                  </a:lnTo>
                  <a:lnTo>
                    <a:pt x="8247938" y="1884081"/>
                  </a:lnTo>
                  <a:lnTo>
                    <a:pt x="8301568" y="1867903"/>
                  </a:lnTo>
                  <a:lnTo>
                    <a:pt x="8354276" y="1851731"/>
                  </a:lnTo>
                  <a:lnTo>
                    <a:pt x="8406011" y="1835584"/>
                  </a:lnTo>
                  <a:lnTo>
                    <a:pt x="8456721" y="1819482"/>
                  </a:lnTo>
                  <a:lnTo>
                    <a:pt x="8506352" y="1803446"/>
                  </a:lnTo>
                  <a:lnTo>
                    <a:pt x="8554854" y="1787493"/>
                  </a:lnTo>
                  <a:lnTo>
                    <a:pt x="8602173" y="1771645"/>
                  </a:lnTo>
                  <a:lnTo>
                    <a:pt x="8648257" y="1755920"/>
                  </a:lnTo>
                  <a:lnTo>
                    <a:pt x="8693055" y="1740339"/>
                  </a:lnTo>
                  <a:lnTo>
                    <a:pt x="8736514" y="1724921"/>
                  </a:lnTo>
                  <a:lnTo>
                    <a:pt x="8778581" y="1709686"/>
                  </a:lnTo>
                  <a:lnTo>
                    <a:pt x="8819205" y="1694652"/>
                  </a:lnTo>
                  <a:lnTo>
                    <a:pt x="8858334" y="1679841"/>
                  </a:lnTo>
                  <a:lnTo>
                    <a:pt x="8895914" y="1665271"/>
                  </a:lnTo>
                  <a:lnTo>
                    <a:pt x="8931895" y="1650963"/>
                  </a:lnTo>
                  <a:lnTo>
                    <a:pt x="8998848" y="1623208"/>
                  </a:lnTo>
                  <a:lnTo>
                    <a:pt x="9058774" y="1596733"/>
                  </a:lnTo>
                  <a:lnTo>
                    <a:pt x="9085971" y="1584025"/>
                  </a:lnTo>
                  <a:lnTo>
                    <a:pt x="9090146" y="1581990"/>
                  </a:lnTo>
                </a:path>
                <a:path w="9090660" h="3365500">
                  <a:moveTo>
                    <a:pt x="11875" y="871362"/>
                  </a:moveTo>
                  <a:lnTo>
                    <a:pt x="47795" y="852334"/>
                  </a:lnTo>
                  <a:lnTo>
                    <a:pt x="83859" y="833309"/>
                  </a:lnTo>
                  <a:lnTo>
                    <a:pt x="120210" y="814286"/>
                  </a:lnTo>
                  <a:lnTo>
                    <a:pt x="156993" y="795269"/>
                  </a:lnTo>
                  <a:lnTo>
                    <a:pt x="194352" y="776258"/>
                  </a:lnTo>
                  <a:lnTo>
                    <a:pt x="232430" y="757256"/>
                  </a:lnTo>
                  <a:lnTo>
                    <a:pt x="271371" y="738264"/>
                  </a:lnTo>
                  <a:lnTo>
                    <a:pt x="311319" y="719284"/>
                  </a:lnTo>
                  <a:lnTo>
                    <a:pt x="352418" y="700317"/>
                  </a:lnTo>
                  <a:lnTo>
                    <a:pt x="394812" y="681365"/>
                  </a:lnTo>
                  <a:lnTo>
                    <a:pt x="438644" y="662429"/>
                  </a:lnTo>
                  <a:lnTo>
                    <a:pt x="484060" y="643512"/>
                  </a:lnTo>
                  <a:lnTo>
                    <a:pt x="531201" y="624616"/>
                  </a:lnTo>
                  <a:lnTo>
                    <a:pt x="580213" y="605741"/>
                  </a:lnTo>
                  <a:lnTo>
                    <a:pt x="631239" y="586889"/>
                  </a:lnTo>
                  <a:lnTo>
                    <a:pt x="684423" y="568063"/>
                  </a:lnTo>
                  <a:lnTo>
                    <a:pt x="739909" y="549263"/>
                  </a:lnTo>
                  <a:lnTo>
                    <a:pt x="797841" y="530492"/>
                  </a:lnTo>
                  <a:lnTo>
                    <a:pt x="858363" y="511750"/>
                  </a:lnTo>
                  <a:lnTo>
                    <a:pt x="921618" y="493041"/>
                  </a:lnTo>
                  <a:lnTo>
                    <a:pt x="987750" y="474365"/>
                  </a:lnTo>
                  <a:lnTo>
                    <a:pt x="1056903" y="455724"/>
                  </a:lnTo>
                  <a:lnTo>
                    <a:pt x="1094312" y="445865"/>
                  </a:lnTo>
                  <a:lnTo>
                    <a:pt x="1132449" y="435805"/>
                  </a:lnTo>
                  <a:lnTo>
                    <a:pt x="1171303" y="425562"/>
                  </a:lnTo>
                  <a:lnTo>
                    <a:pt x="1210863" y="415152"/>
                  </a:lnTo>
                  <a:lnTo>
                    <a:pt x="1251118" y="404589"/>
                  </a:lnTo>
                  <a:lnTo>
                    <a:pt x="1292056" y="393890"/>
                  </a:lnTo>
                  <a:lnTo>
                    <a:pt x="1333665" y="383071"/>
                  </a:lnTo>
                  <a:lnTo>
                    <a:pt x="1375933" y="372147"/>
                  </a:lnTo>
                  <a:lnTo>
                    <a:pt x="1418850" y="361135"/>
                  </a:lnTo>
                  <a:lnTo>
                    <a:pt x="1462404" y="350051"/>
                  </a:lnTo>
                  <a:lnTo>
                    <a:pt x="1506582" y="338910"/>
                  </a:lnTo>
                  <a:lnTo>
                    <a:pt x="1551374" y="327727"/>
                  </a:lnTo>
                  <a:lnTo>
                    <a:pt x="1596768" y="316520"/>
                  </a:lnTo>
                  <a:lnTo>
                    <a:pt x="1642753" y="305304"/>
                  </a:lnTo>
                  <a:lnTo>
                    <a:pt x="1689317" y="294094"/>
                  </a:lnTo>
                  <a:lnTo>
                    <a:pt x="1736448" y="282907"/>
                  </a:lnTo>
                  <a:lnTo>
                    <a:pt x="1784135" y="271759"/>
                  </a:lnTo>
                  <a:lnTo>
                    <a:pt x="1832366" y="260665"/>
                  </a:lnTo>
                  <a:lnTo>
                    <a:pt x="1881130" y="249641"/>
                  </a:lnTo>
                  <a:lnTo>
                    <a:pt x="1930415" y="238703"/>
                  </a:lnTo>
                  <a:lnTo>
                    <a:pt x="1980210" y="227867"/>
                  </a:lnTo>
                  <a:lnTo>
                    <a:pt x="2030504" y="217149"/>
                  </a:lnTo>
                  <a:lnTo>
                    <a:pt x="2081284" y="206564"/>
                  </a:lnTo>
                  <a:lnTo>
                    <a:pt x="2132538" y="196129"/>
                  </a:lnTo>
                  <a:lnTo>
                    <a:pt x="2184257" y="185860"/>
                  </a:lnTo>
                  <a:lnTo>
                    <a:pt x="2236427" y="175772"/>
                  </a:lnTo>
                  <a:lnTo>
                    <a:pt x="2289038" y="165881"/>
                  </a:lnTo>
                  <a:lnTo>
                    <a:pt x="2342078" y="156203"/>
                  </a:lnTo>
                  <a:lnTo>
                    <a:pt x="2395535" y="146753"/>
                  </a:lnTo>
                  <a:lnTo>
                    <a:pt x="2449398" y="137549"/>
                  </a:lnTo>
                  <a:lnTo>
                    <a:pt x="2503656" y="128605"/>
                  </a:lnTo>
                  <a:lnTo>
                    <a:pt x="2558296" y="119938"/>
                  </a:lnTo>
                  <a:lnTo>
                    <a:pt x="2613307" y="111563"/>
                  </a:lnTo>
                  <a:lnTo>
                    <a:pt x="2668678" y="103496"/>
                  </a:lnTo>
                  <a:lnTo>
                    <a:pt x="2724398" y="95754"/>
                  </a:lnTo>
                  <a:lnTo>
                    <a:pt x="2780453" y="88351"/>
                  </a:lnTo>
                  <a:lnTo>
                    <a:pt x="2836834" y="81304"/>
                  </a:lnTo>
                  <a:lnTo>
                    <a:pt x="2893529" y="74629"/>
                  </a:lnTo>
                  <a:lnTo>
                    <a:pt x="2950525" y="68342"/>
                  </a:lnTo>
                  <a:lnTo>
                    <a:pt x="3007812" y="62458"/>
                  </a:lnTo>
                  <a:lnTo>
                    <a:pt x="3065377" y="56993"/>
                  </a:lnTo>
                  <a:lnTo>
                    <a:pt x="3123210" y="51964"/>
                  </a:lnTo>
                  <a:lnTo>
                    <a:pt x="3167645" y="48356"/>
                  </a:lnTo>
                  <a:lnTo>
                    <a:pt x="3212419" y="44874"/>
                  </a:lnTo>
                  <a:lnTo>
                    <a:pt x="3257528" y="41519"/>
                  </a:lnTo>
                  <a:lnTo>
                    <a:pt x="3302965" y="38291"/>
                  </a:lnTo>
                  <a:lnTo>
                    <a:pt x="3348726" y="35190"/>
                  </a:lnTo>
                  <a:lnTo>
                    <a:pt x="3394804" y="32217"/>
                  </a:lnTo>
                  <a:lnTo>
                    <a:pt x="3441194" y="29372"/>
                  </a:lnTo>
                  <a:lnTo>
                    <a:pt x="3487891" y="26656"/>
                  </a:lnTo>
                  <a:lnTo>
                    <a:pt x="3534888" y="24069"/>
                  </a:lnTo>
                  <a:lnTo>
                    <a:pt x="3582181" y="21611"/>
                  </a:lnTo>
                  <a:lnTo>
                    <a:pt x="3629764" y="19283"/>
                  </a:lnTo>
                  <a:lnTo>
                    <a:pt x="3677631" y="17085"/>
                  </a:lnTo>
                  <a:lnTo>
                    <a:pt x="3725777" y="15019"/>
                  </a:lnTo>
                  <a:lnTo>
                    <a:pt x="3774196" y="13083"/>
                  </a:lnTo>
                  <a:lnTo>
                    <a:pt x="3822882" y="11279"/>
                  </a:lnTo>
                  <a:lnTo>
                    <a:pt x="3871830" y="9607"/>
                  </a:lnTo>
                  <a:lnTo>
                    <a:pt x="3921035" y="8068"/>
                  </a:lnTo>
                  <a:lnTo>
                    <a:pt x="3970490" y="6661"/>
                  </a:lnTo>
                  <a:lnTo>
                    <a:pt x="4020191" y="5388"/>
                  </a:lnTo>
                  <a:lnTo>
                    <a:pt x="4070131" y="4248"/>
                  </a:lnTo>
                  <a:lnTo>
                    <a:pt x="4120306" y="3243"/>
                  </a:lnTo>
                  <a:lnTo>
                    <a:pt x="4170709" y="2373"/>
                  </a:lnTo>
                  <a:lnTo>
                    <a:pt x="4221335" y="1637"/>
                  </a:lnTo>
                  <a:lnTo>
                    <a:pt x="4272178" y="1037"/>
                  </a:lnTo>
                  <a:lnTo>
                    <a:pt x="4323234" y="573"/>
                  </a:lnTo>
                  <a:lnTo>
                    <a:pt x="4374495" y="245"/>
                  </a:lnTo>
                  <a:lnTo>
                    <a:pt x="4425957" y="53"/>
                  </a:lnTo>
                  <a:lnTo>
                    <a:pt x="4477615" y="0"/>
                  </a:lnTo>
                  <a:lnTo>
                    <a:pt x="4529462" y="83"/>
                  </a:lnTo>
                  <a:lnTo>
                    <a:pt x="4581493" y="305"/>
                  </a:lnTo>
                  <a:lnTo>
                    <a:pt x="4633702" y="665"/>
                  </a:lnTo>
                  <a:lnTo>
                    <a:pt x="4686085" y="1164"/>
                  </a:lnTo>
                  <a:lnTo>
                    <a:pt x="4738634" y="1802"/>
                  </a:lnTo>
                  <a:lnTo>
                    <a:pt x="4791346" y="2581"/>
                  </a:lnTo>
                  <a:lnTo>
                    <a:pt x="4844213" y="3499"/>
                  </a:lnTo>
                  <a:lnTo>
                    <a:pt x="4897231" y="4558"/>
                  </a:lnTo>
                  <a:lnTo>
                    <a:pt x="4950394" y="5758"/>
                  </a:lnTo>
                  <a:lnTo>
                    <a:pt x="5003697" y="7099"/>
                  </a:lnTo>
                  <a:lnTo>
                    <a:pt x="5057134" y="8583"/>
                  </a:lnTo>
                  <a:lnTo>
                    <a:pt x="5110699" y="10208"/>
                  </a:lnTo>
                  <a:lnTo>
                    <a:pt x="5164386" y="11977"/>
                  </a:lnTo>
                  <a:lnTo>
                    <a:pt x="5218191" y="13888"/>
                  </a:lnTo>
                  <a:lnTo>
                    <a:pt x="5272108" y="15944"/>
                  </a:lnTo>
                  <a:lnTo>
                    <a:pt x="5326130" y="18143"/>
                  </a:lnTo>
                  <a:lnTo>
                    <a:pt x="5380253" y="20487"/>
                  </a:lnTo>
                  <a:lnTo>
                    <a:pt x="5434471" y="22975"/>
                  </a:lnTo>
                  <a:lnTo>
                    <a:pt x="5488779" y="25609"/>
                  </a:lnTo>
                  <a:lnTo>
                    <a:pt x="5543170" y="28389"/>
                  </a:lnTo>
                  <a:lnTo>
                    <a:pt x="5597639" y="31315"/>
                  </a:lnTo>
                  <a:lnTo>
                    <a:pt x="5652181" y="34387"/>
                  </a:lnTo>
                  <a:lnTo>
                    <a:pt x="5706790" y="37607"/>
                  </a:lnTo>
                  <a:lnTo>
                    <a:pt x="5761461" y="40974"/>
                  </a:lnTo>
                  <a:lnTo>
                    <a:pt x="5816188" y="44489"/>
                  </a:lnTo>
                  <a:lnTo>
                    <a:pt x="5870965" y="48152"/>
                  </a:lnTo>
                  <a:lnTo>
                    <a:pt x="5925786" y="51964"/>
                  </a:lnTo>
                  <a:lnTo>
                    <a:pt x="5973401" y="55459"/>
                  </a:lnTo>
                  <a:lnTo>
                    <a:pt x="6021958" y="59257"/>
                  </a:lnTo>
                  <a:lnTo>
                    <a:pt x="6071415" y="63348"/>
                  </a:lnTo>
                  <a:lnTo>
                    <a:pt x="6121731" y="67724"/>
                  </a:lnTo>
                  <a:lnTo>
                    <a:pt x="6172865" y="72373"/>
                  </a:lnTo>
                  <a:lnTo>
                    <a:pt x="6224777" y="77287"/>
                  </a:lnTo>
                  <a:lnTo>
                    <a:pt x="6277424" y="82455"/>
                  </a:lnTo>
                  <a:lnTo>
                    <a:pt x="6330765" y="87868"/>
                  </a:lnTo>
                  <a:lnTo>
                    <a:pt x="6384760" y="93515"/>
                  </a:lnTo>
                  <a:lnTo>
                    <a:pt x="6439368" y="99388"/>
                  </a:lnTo>
                  <a:lnTo>
                    <a:pt x="6494546" y="105476"/>
                  </a:lnTo>
                  <a:lnTo>
                    <a:pt x="6550255" y="111769"/>
                  </a:lnTo>
                  <a:lnTo>
                    <a:pt x="6606452" y="118258"/>
                  </a:lnTo>
                  <a:lnTo>
                    <a:pt x="6663096" y="124933"/>
                  </a:lnTo>
                  <a:lnTo>
                    <a:pt x="6720147" y="131784"/>
                  </a:lnTo>
                  <a:lnTo>
                    <a:pt x="6777563" y="138802"/>
                  </a:lnTo>
                  <a:lnTo>
                    <a:pt x="6835303" y="145976"/>
                  </a:lnTo>
                  <a:lnTo>
                    <a:pt x="6893326" y="153297"/>
                  </a:lnTo>
                  <a:lnTo>
                    <a:pt x="6951590" y="160755"/>
                  </a:lnTo>
                  <a:lnTo>
                    <a:pt x="7010055" y="168340"/>
                  </a:lnTo>
                  <a:lnTo>
                    <a:pt x="7068679" y="176042"/>
                  </a:lnTo>
                  <a:lnTo>
                    <a:pt x="7127422" y="183852"/>
                  </a:lnTo>
                  <a:lnTo>
                    <a:pt x="7186241" y="191760"/>
                  </a:lnTo>
                  <a:lnTo>
                    <a:pt x="7245096" y="199756"/>
                  </a:lnTo>
                  <a:lnTo>
                    <a:pt x="7303946" y="207830"/>
                  </a:lnTo>
                  <a:lnTo>
                    <a:pt x="7362748" y="215973"/>
                  </a:lnTo>
                  <a:lnTo>
                    <a:pt x="7421464" y="224174"/>
                  </a:lnTo>
                  <a:lnTo>
                    <a:pt x="7480050" y="232425"/>
                  </a:lnTo>
                  <a:lnTo>
                    <a:pt x="7538466" y="240714"/>
                  </a:lnTo>
                  <a:lnTo>
                    <a:pt x="7596670" y="249033"/>
                  </a:lnTo>
                  <a:lnTo>
                    <a:pt x="7654623" y="257371"/>
                  </a:lnTo>
                  <a:lnTo>
                    <a:pt x="7712281" y="265720"/>
                  </a:lnTo>
                  <a:lnTo>
                    <a:pt x="7769605" y="274068"/>
                  </a:lnTo>
                  <a:lnTo>
                    <a:pt x="7826552" y="282406"/>
                  </a:lnTo>
                  <a:lnTo>
                    <a:pt x="7883083" y="290725"/>
                  </a:lnTo>
                  <a:lnTo>
                    <a:pt x="7939155" y="299015"/>
                  </a:lnTo>
                  <a:lnTo>
                    <a:pt x="7994727" y="307265"/>
                  </a:lnTo>
                  <a:lnTo>
                    <a:pt x="8049759" y="315466"/>
                  </a:lnTo>
                  <a:lnTo>
                    <a:pt x="8104208" y="323609"/>
                  </a:lnTo>
                  <a:lnTo>
                    <a:pt x="8158035" y="331683"/>
                  </a:lnTo>
                  <a:lnTo>
                    <a:pt x="8211197" y="339679"/>
                  </a:lnTo>
                  <a:lnTo>
                    <a:pt x="8263654" y="347587"/>
                  </a:lnTo>
                  <a:lnTo>
                    <a:pt x="8315364" y="355397"/>
                  </a:lnTo>
                  <a:lnTo>
                    <a:pt x="8366287" y="363100"/>
                  </a:lnTo>
                  <a:lnTo>
                    <a:pt x="8416380" y="370685"/>
                  </a:lnTo>
                  <a:lnTo>
                    <a:pt x="8465603" y="378142"/>
                  </a:lnTo>
                  <a:lnTo>
                    <a:pt x="8513915" y="385463"/>
                  </a:lnTo>
                  <a:lnTo>
                    <a:pt x="8561274" y="392637"/>
                  </a:lnTo>
                  <a:lnTo>
                    <a:pt x="8607640" y="399655"/>
                  </a:lnTo>
                  <a:lnTo>
                    <a:pt x="8652970" y="406506"/>
                  </a:lnTo>
                  <a:lnTo>
                    <a:pt x="8697225" y="413181"/>
                  </a:lnTo>
                  <a:lnTo>
                    <a:pt x="8740362" y="419670"/>
                  </a:lnTo>
                  <a:lnTo>
                    <a:pt x="8782341" y="425963"/>
                  </a:lnTo>
                  <a:lnTo>
                    <a:pt x="8823121" y="432051"/>
                  </a:lnTo>
                  <a:lnTo>
                    <a:pt x="8862659" y="437924"/>
                  </a:lnTo>
                  <a:lnTo>
                    <a:pt x="8900916" y="443571"/>
                  </a:lnTo>
                  <a:lnTo>
                    <a:pt x="8973418" y="454152"/>
                  </a:lnTo>
                  <a:lnTo>
                    <a:pt x="9040298" y="463715"/>
                  </a:lnTo>
                  <a:lnTo>
                    <a:pt x="9071527" y="468091"/>
                  </a:lnTo>
                  <a:lnTo>
                    <a:pt x="9090146" y="470656"/>
                  </a:lnTo>
                </a:path>
                <a:path w="9090660" h="3365500">
                  <a:moveTo>
                    <a:pt x="0" y="2153896"/>
                  </a:moveTo>
                  <a:lnTo>
                    <a:pt x="51721" y="2177413"/>
                  </a:lnTo>
                  <a:lnTo>
                    <a:pt x="103435" y="2200924"/>
                  </a:lnTo>
                  <a:lnTo>
                    <a:pt x="155136" y="2224421"/>
                  </a:lnTo>
                  <a:lnTo>
                    <a:pt x="206815" y="2247899"/>
                  </a:lnTo>
                  <a:lnTo>
                    <a:pt x="258467" y="2271349"/>
                  </a:lnTo>
                  <a:lnTo>
                    <a:pt x="310083" y="2294766"/>
                  </a:lnTo>
                  <a:lnTo>
                    <a:pt x="361657" y="2318142"/>
                  </a:lnTo>
                  <a:lnTo>
                    <a:pt x="413183" y="2341471"/>
                  </a:lnTo>
                  <a:lnTo>
                    <a:pt x="464652" y="2364747"/>
                  </a:lnTo>
                  <a:lnTo>
                    <a:pt x="516059" y="2387961"/>
                  </a:lnTo>
                  <a:lnTo>
                    <a:pt x="567395" y="2411109"/>
                  </a:lnTo>
                  <a:lnTo>
                    <a:pt x="618655" y="2434183"/>
                  </a:lnTo>
                  <a:lnTo>
                    <a:pt x="669830" y="2457175"/>
                  </a:lnTo>
                  <a:lnTo>
                    <a:pt x="720915" y="2480081"/>
                  </a:lnTo>
                  <a:lnTo>
                    <a:pt x="771901" y="2502892"/>
                  </a:lnTo>
                  <a:lnTo>
                    <a:pt x="822783" y="2525602"/>
                  </a:lnTo>
                  <a:lnTo>
                    <a:pt x="873553" y="2548205"/>
                  </a:lnTo>
                  <a:lnTo>
                    <a:pt x="924203" y="2570693"/>
                  </a:lnTo>
                  <a:lnTo>
                    <a:pt x="974728" y="2593061"/>
                  </a:lnTo>
                  <a:lnTo>
                    <a:pt x="1025119" y="2615300"/>
                  </a:lnTo>
                  <a:lnTo>
                    <a:pt x="1075371" y="2637405"/>
                  </a:lnTo>
                  <a:lnTo>
                    <a:pt x="1125476" y="2659369"/>
                  </a:lnTo>
                  <a:lnTo>
                    <a:pt x="1175426" y="2681184"/>
                  </a:lnTo>
                  <a:lnTo>
                    <a:pt x="1225216" y="2702845"/>
                  </a:lnTo>
                  <a:lnTo>
                    <a:pt x="1274838" y="2724344"/>
                  </a:lnTo>
                  <a:lnTo>
                    <a:pt x="1324285" y="2745676"/>
                  </a:lnTo>
                  <a:lnTo>
                    <a:pt x="1373549" y="2766832"/>
                  </a:lnTo>
                  <a:lnTo>
                    <a:pt x="1422625" y="2787807"/>
                  </a:lnTo>
                  <a:lnTo>
                    <a:pt x="1471505" y="2808593"/>
                  </a:lnTo>
                  <a:lnTo>
                    <a:pt x="1520182" y="2829184"/>
                  </a:lnTo>
                  <a:lnTo>
                    <a:pt x="1568649" y="2849574"/>
                  </a:lnTo>
                  <a:lnTo>
                    <a:pt x="1616899" y="2869755"/>
                  </a:lnTo>
                  <a:lnTo>
                    <a:pt x="1664925" y="2889720"/>
                  </a:lnTo>
                  <a:lnTo>
                    <a:pt x="1712720" y="2909464"/>
                  </a:lnTo>
                  <a:lnTo>
                    <a:pt x="1760277" y="2928979"/>
                  </a:lnTo>
                  <a:lnTo>
                    <a:pt x="1807589" y="2948258"/>
                  </a:lnTo>
                  <a:lnTo>
                    <a:pt x="1854649" y="2967296"/>
                  </a:lnTo>
                  <a:lnTo>
                    <a:pt x="1901450" y="2986084"/>
                  </a:lnTo>
                  <a:lnTo>
                    <a:pt x="1947986" y="3004617"/>
                  </a:lnTo>
                  <a:lnTo>
                    <a:pt x="1994248" y="3022887"/>
                  </a:lnTo>
                  <a:lnTo>
                    <a:pt x="2040230" y="3040889"/>
                  </a:lnTo>
                  <a:lnTo>
                    <a:pt x="2085925" y="3058614"/>
                  </a:lnTo>
                  <a:lnTo>
                    <a:pt x="2131327" y="3076057"/>
                  </a:lnTo>
                  <a:lnTo>
                    <a:pt x="2176427" y="3093211"/>
                  </a:lnTo>
                  <a:lnTo>
                    <a:pt x="2221220" y="3110068"/>
                  </a:lnTo>
                  <a:lnTo>
                    <a:pt x="2265697" y="3126623"/>
                  </a:lnTo>
                  <a:lnTo>
                    <a:pt x="2309853" y="3142869"/>
                  </a:lnTo>
                  <a:lnTo>
                    <a:pt x="2353679" y="3158798"/>
                  </a:lnTo>
                  <a:lnTo>
                    <a:pt x="2397170" y="3174405"/>
                  </a:lnTo>
                  <a:lnTo>
                    <a:pt x="2440318" y="3189682"/>
                  </a:lnTo>
                  <a:lnTo>
                    <a:pt x="2483115" y="3204622"/>
                  </a:lnTo>
                  <a:lnTo>
                    <a:pt x="2525556" y="3219219"/>
                  </a:lnTo>
                  <a:lnTo>
                    <a:pt x="2567633" y="3233467"/>
                  </a:lnTo>
                  <a:lnTo>
                    <a:pt x="2609339" y="3247358"/>
                  </a:lnTo>
                  <a:lnTo>
                    <a:pt x="2650667" y="3260886"/>
                  </a:lnTo>
                  <a:lnTo>
                    <a:pt x="2691610" y="3274043"/>
                  </a:lnTo>
                  <a:lnTo>
                    <a:pt x="2732161" y="3286825"/>
                  </a:lnTo>
                  <a:lnTo>
                    <a:pt x="2772313" y="3299222"/>
                  </a:lnTo>
                  <a:lnTo>
                    <a:pt x="2812060" y="3311229"/>
                  </a:lnTo>
                  <a:lnTo>
                    <a:pt x="2851393" y="3322840"/>
                  </a:lnTo>
                  <a:lnTo>
                    <a:pt x="2890306" y="3334047"/>
                  </a:lnTo>
                  <a:lnTo>
                    <a:pt x="2928793" y="3344843"/>
                  </a:lnTo>
                  <a:lnTo>
                    <a:pt x="2966845" y="3355223"/>
                  </a:lnTo>
                  <a:lnTo>
                    <a:pt x="3004456" y="3365178"/>
                  </a:lnTo>
                </a:path>
                <a:path w="9090660" h="3365500">
                  <a:moveTo>
                    <a:pt x="11875" y="1797636"/>
                  </a:moveTo>
                  <a:lnTo>
                    <a:pt x="49200" y="1810677"/>
                  </a:lnTo>
                  <a:lnTo>
                    <a:pt x="86645" y="1823739"/>
                  </a:lnTo>
                  <a:lnTo>
                    <a:pt x="124334" y="1836846"/>
                  </a:lnTo>
                  <a:lnTo>
                    <a:pt x="162388" y="1850018"/>
                  </a:lnTo>
                  <a:lnTo>
                    <a:pt x="200927" y="1863279"/>
                  </a:lnTo>
                  <a:lnTo>
                    <a:pt x="240074" y="1876649"/>
                  </a:lnTo>
                  <a:lnTo>
                    <a:pt x="279950" y="1890151"/>
                  </a:lnTo>
                  <a:lnTo>
                    <a:pt x="320677" y="1903806"/>
                  </a:lnTo>
                  <a:lnTo>
                    <a:pt x="362376" y="1917638"/>
                  </a:lnTo>
                  <a:lnTo>
                    <a:pt x="405168" y="1931667"/>
                  </a:lnTo>
                  <a:lnTo>
                    <a:pt x="449176" y="1945915"/>
                  </a:lnTo>
                  <a:lnTo>
                    <a:pt x="494520" y="1960405"/>
                  </a:lnTo>
                  <a:lnTo>
                    <a:pt x="541322" y="1975159"/>
                  </a:lnTo>
                  <a:lnTo>
                    <a:pt x="589705" y="1990198"/>
                  </a:lnTo>
                  <a:lnTo>
                    <a:pt x="639788" y="2005545"/>
                  </a:lnTo>
                  <a:lnTo>
                    <a:pt x="691694" y="2021221"/>
                  </a:lnTo>
                  <a:lnTo>
                    <a:pt x="745544" y="2037248"/>
                  </a:lnTo>
                  <a:lnTo>
                    <a:pt x="801461" y="2053649"/>
                  </a:lnTo>
                  <a:lnTo>
                    <a:pt x="859564" y="2070445"/>
                  </a:lnTo>
                  <a:lnTo>
                    <a:pt x="919976" y="2087658"/>
                  </a:lnTo>
                  <a:lnTo>
                    <a:pt x="982819" y="2105310"/>
                  </a:lnTo>
                  <a:lnTo>
                    <a:pt x="1048213" y="2123424"/>
                  </a:lnTo>
                  <a:lnTo>
                    <a:pt x="1116280" y="2142021"/>
                  </a:lnTo>
                  <a:lnTo>
                    <a:pt x="1154753" y="2152470"/>
                  </a:lnTo>
                  <a:lnTo>
                    <a:pt x="1194098" y="2163171"/>
                  </a:lnTo>
                  <a:lnTo>
                    <a:pt x="1234289" y="2174111"/>
                  </a:lnTo>
                  <a:lnTo>
                    <a:pt x="1275304" y="2185279"/>
                  </a:lnTo>
                  <a:lnTo>
                    <a:pt x="1317118" y="2196663"/>
                  </a:lnTo>
                  <a:lnTo>
                    <a:pt x="1359707" y="2208252"/>
                  </a:lnTo>
                  <a:lnTo>
                    <a:pt x="1403047" y="2220035"/>
                  </a:lnTo>
                  <a:lnTo>
                    <a:pt x="1447115" y="2231999"/>
                  </a:lnTo>
                  <a:lnTo>
                    <a:pt x="1491885" y="2244134"/>
                  </a:lnTo>
                  <a:lnTo>
                    <a:pt x="1537334" y="2256427"/>
                  </a:lnTo>
                  <a:lnTo>
                    <a:pt x="1583439" y="2268867"/>
                  </a:lnTo>
                  <a:lnTo>
                    <a:pt x="1630174" y="2281443"/>
                  </a:lnTo>
                  <a:lnTo>
                    <a:pt x="1677516" y="2294143"/>
                  </a:lnTo>
                  <a:lnTo>
                    <a:pt x="1725440" y="2306956"/>
                  </a:lnTo>
                  <a:lnTo>
                    <a:pt x="1773924" y="2319869"/>
                  </a:lnTo>
                  <a:lnTo>
                    <a:pt x="1822942" y="2332872"/>
                  </a:lnTo>
                  <a:lnTo>
                    <a:pt x="1872471" y="2345953"/>
                  </a:lnTo>
                  <a:lnTo>
                    <a:pt x="1922487" y="2359100"/>
                  </a:lnTo>
                  <a:lnTo>
                    <a:pt x="1972965" y="2372302"/>
                  </a:lnTo>
                  <a:lnTo>
                    <a:pt x="2023882" y="2385548"/>
                  </a:lnTo>
                  <a:lnTo>
                    <a:pt x="2075213" y="2398825"/>
                  </a:lnTo>
                  <a:lnTo>
                    <a:pt x="2126934" y="2412122"/>
                  </a:lnTo>
                  <a:lnTo>
                    <a:pt x="2179022" y="2425428"/>
                  </a:lnTo>
                  <a:lnTo>
                    <a:pt x="2231453" y="2438731"/>
                  </a:lnTo>
                  <a:lnTo>
                    <a:pt x="2284202" y="2452019"/>
                  </a:lnTo>
                  <a:lnTo>
                    <a:pt x="2337245" y="2465282"/>
                  </a:lnTo>
                  <a:lnTo>
                    <a:pt x="2390558" y="2478507"/>
                  </a:lnTo>
                  <a:lnTo>
                    <a:pt x="2444118" y="2491683"/>
                  </a:lnTo>
                  <a:lnTo>
                    <a:pt x="2497899" y="2504798"/>
                  </a:lnTo>
                  <a:lnTo>
                    <a:pt x="2551879" y="2517842"/>
                  </a:lnTo>
                  <a:lnTo>
                    <a:pt x="2606033" y="2530801"/>
                  </a:lnTo>
                  <a:lnTo>
                    <a:pt x="2660337" y="2543666"/>
                  </a:lnTo>
                  <a:lnTo>
                    <a:pt x="2714767" y="2556424"/>
                  </a:lnTo>
                  <a:lnTo>
                    <a:pt x="2769298" y="2569063"/>
                  </a:lnTo>
                  <a:lnTo>
                    <a:pt x="2823908" y="2581573"/>
                  </a:lnTo>
                  <a:lnTo>
                    <a:pt x="2878572" y="2593941"/>
                  </a:lnTo>
                  <a:lnTo>
                    <a:pt x="2933265" y="2606156"/>
                  </a:lnTo>
                  <a:lnTo>
                    <a:pt x="2987964" y="2618207"/>
                  </a:lnTo>
                  <a:lnTo>
                    <a:pt x="3042645" y="2630082"/>
                  </a:lnTo>
                  <a:lnTo>
                    <a:pt x="3097284" y="2641769"/>
                  </a:lnTo>
                  <a:lnTo>
                    <a:pt x="3151856" y="2653257"/>
                  </a:lnTo>
                  <a:lnTo>
                    <a:pt x="3206337" y="2664535"/>
                  </a:lnTo>
                  <a:lnTo>
                    <a:pt x="3252296" y="2673923"/>
                  </a:lnTo>
                  <a:lnTo>
                    <a:pt x="3298720" y="2683322"/>
                  </a:lnTo>
                  <a:lnTo>
                    <a:pt x="3345589" y="2692728"/>
                  </a:lnTo>
                  <a:lnTo>
                    <a:pt x="3392884" y="2702138"/>
                  </a:lnTo>
                  <a:lnTo>
                    <a:pt x="3440584" y="2711549"/>
                  </a:lnTo>
                  <a:lnTo>
                    <a:pt x="3488671" y="2720957"/>
                  </a:lnTo>
                  <a:lnTo>
                    <a:pt x="3537124" y="2730359"/>
                  </a:lnTo>
                  <a:lnTo>
                    <a:pt x="3585924" y="2739751"/>
                  </a:lnTo>
                  <a:lnTo>
                    <a:pt x="3635051" y="2749130"/>
                  </a:lnTo>
                  <a:lnTo>
                    <a:pt x="3684486" y="2758493"/>
                  </a:lnTo>
                  <a:lnTo>
                    <a:pt x="3734208" y="2767835"/>
                  </a:lnTo>
                  <a:lnTo>
                    <a:pt x="3784199" y="2777154"/>
                  </a:lnTo>
                  <a:lnTo>
                    <a:pt x="3834438" y="2786446"/>
                  </a:lnTo>
                  <a:lnTo>
                    <a:pt x="3884906" y="2795709"/>
                  </a:lnTo>
                  <a:lnTo>
                    <a:pt x="3935583" y="2804937"/>
                  </a:lnTo>
                  <a:lnTo>
                    <a:pt x="3986450" y="2814128"/>
                  </a:lnTo>
                  <a:lnTo>
                    <a:pt x="4037487" y="2823279"/>
                  </a:lnTo>
                  <a:lnTo>
                    <a:pt x="4088674" y="2832386"/>
                  </a:lnTo>
                  <a:lnTo>
                    <a:pt x="4139991" y="2841446"/>
                  </a:lnTo>
                  <a:lnTo>
                    <a:pt x="4191420" y="2850455"/>
                  </a:lnTo>
                  <a:lnTo>
                    <a:pt x="4242939" y="2859410"/>
                  </a:lnTo>
                  <a:lnTo>
                    <a:pt x="4294530" y="2868307"/>
                  </a:lnTo>
                  <a:lnTo>
                    <a:pt x="4346173" y="2877144"/>
                  </a:lnTo>
                  <a:lnTo>
                    <a:pt x="4397848" y="2885915"/>
                  </a:lnTo>
                  <a:lnTo>
                    <a:pt x="4449536" y="2894620"/>
                  </a:lnTo>
                  <a:lnTo>
                    <a:pt x="4501216" y="2903252"/>
                  </a:lnTo>
                  <a:lnTo>
                    <a:pt x="4552870" y="2911810"/>
                  </a:lnTo>
                  <a:lnTo>
                    <a:pt x="4604477" y="2920291"/>
                  </a:lnTo>
                  <a:lnTo>
                    <a:pt x="4656018" y="2928689"/>
                  </a:lnTo>
                  <a:lnTo>
                    <a:pt x="4707474" y="2937003"/>
                  </a:lnTo>
                  <a:lnTo>
                    <a:pt x="4758824" y="2945228"/>
                  </a:lnTo>
                  <a:lnTo>
                    <a:pt x="4810048" y="2953361"/>
                  </a:lnTo>
                  <a:lnTo>
                    <a:pt x="4861128" y="2961400"/>
                  </a:lnTo>
                  <a:lnTo>
                    <a:pt x="4912044" y="2969339"/>
                  </a:lnTo>
                  <a:lnTo>
                    <a:pt x="4962775" y="2977177"/>
                  </a:lnTo>
                  <a:lnTo>
                    <a:pt x="5013303" y="2984909"/>
                  </a:lnTo>
                  <a:lnTo>
                    <a:pt x="5063607" y="2992532"/>
                  </a:lnTo>
                  <a:lnTo>
                    <a:pt x="5113668" y="3000043"/>
                  </a:lnTo>
                  <a:lnTo>
                    <a:pt x="5163467" y="3007439"/>
                  </a:lnTo>
                  <a:lnTo>
                    <a:pt x="5212983" y="3014715"/>
                  </a:lnTo>
                  <a:lnTo>
                    <a:pt x="5262196" y="3021868"/>
                  </a:lnTo>
                  <a:lnTo>
                    <a:pt x="5311088" y="3028896"/>
                  </a:lnTo>
                  <a:lnTo>
                    <a:pt x="5359639" y="3035794"/>
                  </a:lnTo>
                  <a:lnTo>
                    <a:pt x="5407828" y="3042560"/>
                  </a:lnTo>
                  <a:lnTo>
                    <a:pt x="5455637" y="3049189"/>
                  </a:lnTo>
                  <a:lnTo>
                    <a:pt x="5503045" y="3055678"/>
                  </a:lnTo>
                  <a:lnTo>
                    <a:pt x="5550033" y="3062025"/>
                  </a:lnTo>
                  <a:lnTo>
                    <a:pt x="5596582" y="3068225"/>
                  </a:lnTo>
                  <a:lnTo>
                    <a:pt x="5642671" y="3074275"/>
                  </a:lnTo>
                  <a:lnTo>
                    <a:pt x="5688280" y="3080172"/>
                  </a:lnTo>
                  <a:lnTo>
                    <a:pt x="5743702" y="3087166"/>
                  </a:lnTo>
                  <a:lnTo>
                    <a:pt x="5799302" y="3093960"/>
                  </a:lnTo>
                  <a:lnTo>
                    <a:pt x="5855045" y="3100557"/>
                  </a:lnTo>
                  <a:lnTo>
                    <a:pt x="5910898" y="3106962"/>
                  </a:lnTo>
                  <a:lnTo>
                    <a:pt x="5966827" y="3113178"/>
                  </a:lnTo>
                  <a:lnTo>
                    <a:pt x="6022797" y="3119210"/>
                  </a:lnTo>
                  <a:lnTo>
                    <a:pt x="6078774" y="3125062"/>
                  </a:lnTo>
                  <a:lnTo>
                    <a:pt x="6134724" y="3130739"/>
                  </a:lnTo>
                  <a:lnTo>
                    <a:pt x="6190613" y="3136243"/>
                  </a:lnTo>
                  <a:lnTo>
                    <a:pt x="6246407" y="3141580"/>
                  </a:lnTo>
                  <a:lnTo>
                    <a:pt x="6302072" y="3146753"/>
                  </a:lnTo>
                  <a:lnTo>
                    <a:pt x="6357574" y="3151767"/>
                  </a:lnTo>
                  <a:lnTo>
                    <a:pt x="6412878" y="3156625"/>
                  </a:lnTo>
                  <a:lnTo>
                    <a:pt x="6467950" y="3161333"/>
                  </a:lnTo>
                  <a:lnTo>
                    <a:pt x="6522757" y="3165893"/>
                  </a:lnTo>
                  <a:lnTo>
                    <a:pt x="6577264" y="3170311"/>
                  </a:lnTo>
                  <a:lnTo>
                    <a:pt x="6631437" y="3174590"/>
                  </a:lnTo>
                  <a:lnTo>
                    <a:pt x="6685242" y="3178734"/>
                  </a:lnTo>
                  <a:lnTo>
                    <a:pt x="6738645" y="3182748"/>
                  </a:lnTo>
                  <a:lnTo>
                    <a:pt x="6791611" y="3186636"/>
                  </a:lnTo>
                  <a:lnTo>
                    <a:pt x="6844108" y="3190402"/>
                  </a:lnTo>
                  <a:lnTo>
                    <a:pt x="6896099" y="3194049"/>
                  </a:lnTo>
                  <a:lnTo>
                    <a:pt x="6947552" y="3197583"/>
                  </a:lnTo>
                  <a:lnTo>
                    <a:pt x="6998433" y="3201007"/>
                  </a:lnTo>
                  <a:lnTo>
                    <a:pt x="7048706" y="3204325"/>
                  </a:lnTo>
                  <a:lnTo>
                    <a:pt x="7098339" y="3207542"/>
                  </a:lnTo>
                  <a:lnTo>
                    <a:pt x="7147296" y="3210661"/>
                  </a:lnTo>
                  <a:lnTo>
                    <a:pt x="7195544" y="3213687"/>
                  </a:lnTo>
                  <a:lnTo>
                    <a:pt x="7243049" y="3216624"/>
                  </a:lnTo>
                  <a:lnTo>
                    <a:pt x="7289777" y="3219476"/>
                  </a:lnTo>
                  <a:lnTo>
                    <a:pt x="7335693" y="3222248"/>
                  </a:lnTo>
                  <a:lnTo>
                    <a:pt x="7380763" y="3224942"/>
                  </a:lnTo>
                  <a:lnTo>
                    <a:pt x="7424954" y="3227564"/>
                  </a:lnTo>
                  <a:lnTo>
                    <a:pt x="7468230" y="3230118"/>
                  </a:lnTo>
                  <a:lnTo>
                    <a:pt x="7510559" y="3232608"/>
                  </a:lnTo>
                  <a:lnTo>
                    <a:pt x="7551905" y="3235037"/>
                  </a:lnTo>
                  <a:lnTo>
                    <a:pt x="7592235" y="3237410"/>
                  </a:lnTo>
                  <a:lnTo>
                    <a:pt x="7631515" y="3239732"/>
                  </a:lnTo>
                  <a:lnTo>
                    <a:pt x="7669711" y="3242005"/>
                  </a:lnTo>
                  <a:lnTo>
                    <a:pt x="7706787" y="3244235"/>
                  </a:lnTo>
                  <a:lnTo>
                    <a:pt x="7742711" y="3246426"/>
                  </a:lnTo>
                  <a:lnTo>
                    <a:pt x="7824311" y="3251224"/>
                  </a:lnTo>
                  <a:lnTo>
                    <a:pt x="7899046" y="3255183"/>
                  </a:lnTo>
                  <a:lnTo>
                    <a:pt x="7967489" y="3258369"/>
                  </a:lnTo>
                  <a:lnTo>
                    <a:pt x="8030214" y="3260846"/>
                  </a:lnTo>
                  <a:lnTo>
                    <a:pt x="8087792" y="3262681"/>
                  </a:lnTo>
                  <a:lnTo>
                    <a:pt x="8140797" y="3263938"/>
                  </a:lnTo>
                  <a:lnTo>
                    <a:pt x="8189802" y="3264682"/>
                  </a:lnTo>
                  <a:lnTo>
                    <a:pt x="8235379" y="3264979"/>
                  </a:lnTo>
                  <a:lnTo>
                    <a:pt x="8278102" y="3264895"/>
                  </a:lnTo>
                  <a:lnTo>
                    <a:pt x="8318543" y="3264494"/>
                  </a:lnTo>
                  <a:lnTo>
                    <a:pt x="8357275" y="3263841"/>
                  </a:lnTo>
                  <a:lnTo>
                    <a:pt x="8431903" y="3262043"/>
                  </a:lnTo>
                  <a:lnTo>
                    <a:pt x="8468946" y="3261027"/>
                  </a:lnTo>
                  <a:lnTo>
                    <a:pt x="8506571" y="3260022"/>
                  </a:lnTo>
                  <a:lnTo>
                    <a:pt x="8545351" y="3259091"/>
                  </a:lnTo>
                  <a:lnTo>
                    <a:pt x="8585860" y="3258301"/>
                  </a:lnTo>
                  <a:lnTo>
                    <a:pt x="8648453" y="3256936"/>
                  </a:lnTo>
                  <a:lnTo>
                    <a:pt x="8707967" y="3255036"/>
                  </a:lnTo>
                  <a:lnTo>
                    <a:pt x="8764712" y="3252653"/>
                  </a:lnTo>
                  <a:lnTo>
                    <a:pt x="8818994" y="3249843"/>
                  </a:lnTo>
                  <a:lnTo>
                    <a:pt x="8871122" y="3246658"/>
                  </a:lnTo>
                  <a:lnTo>
                    <a:pt x="8921402" y="3243151"/>
                  </a:lnTo>
                  <a:lnTo>
                    <a:pt x="8970144" y="3239377"/>
                  </a:lnTo>
                  <a:lnTo>
                    <a:pt x="9017654" y="3235389"/>
                  </a:lnTo>
                  <a:lnTo>
                    <a:pt x="9064241" y="3231240"/>
                  </a:lnTo>
                  <a:lnTo>
                    <a:pt x="9090146" y="3228842"/>
                  </a:lnTo>
                </a:path>
                <a:path w="9090660" h="3365500">
                  <a:moveTo>
                    <a:pt x="2161308" y="3365178"/>
                  </a:moveTo>
                  <a:lnTo>
                    <a:pt x="2193785" y="3328567"/>
                  </a:lnTo>
                  <a:lnTo>
                    <a:pt x="2226368" y="3291983"/>
                  </a:lnTo>
                  <a:lnTo>
                    <a:pt x="2259161" y="3255451"/>
                  </a:lnTo>
                  <a:lnTo>
                    <a:pt x="2292271" y="3218998"/>
                  </a:lnTo>
                  <a:lnTo>
                    <a:pt x="2325804" y="3182651"/>
                  </a:lnTo>
                  <a:lnTo>
                    <a:pt x="2359864" y="3146436"/>
                  </a:lnTo>
                  <a:lnTo>
                    <a:pt x="2394557" y="3110379"/>
                  </a:lnTo>
                  <a:lnTo>
                    <a:pt x="2429990" y="3074506"/>
                  </a:lnTo>
                  <a:lnTo>
                    <a:pt x="2466267" y="3038845"/>
                  </a:lnTo>
                  <a:lnTo>
                    <a:pt x="2503494" y="3003422"/>
                  </a:lnTo>
                  <a:lnTo>
                    <a:pt x="2541776" y="2968262"/>
                  </a:lnTo>
                  <a:lnTo>
                    <a:pt x="2581220" y="2933393"/>
                  </a:lnTo>
                  <a:lnTo>
                    <a:pt x="2621930" y="2898840"/>
                  </a:lnTo>
                  <a:lnTo>
                    <a:pt x="2664013" y="2864630"/>
                  </a:lnTo>
                  <a:lnTo>
                    <a:pt x="2707573" y="2830790"/>
                  </a:lnTo>
                  <a:lnTo>
                    <a:pt x="2745284" y="2802635"/>
                  </a:lnTo>
                  <a:lnTo>
                    <a:pt x="2784429" y="2774296"/>
                  </a:lnTo>
                  <a:lnTo>
                    <a:pt x="2824870" y="2745848"/>
                  </a:lnTo>
                  <a:lnTo>
                    <a:pt x="2866465" y="2717363"/>
                  </a:lnTo>
                  <a:lnTo>
                    <a:pt x="2909075" y="2688915"/>
                  </a:lnTo>
                  <a:lnTo>
                    <a:pt x="2952557" y="2660577"/>
                  </a:lnTo>
                  <a:lnTo>
                    <a:pt x="2996773" y="2632422"/>
                  </a:lnTo>
                  <a:lnTo>
                    <a:pt x="3041582" y="2604523"/>
                  </a:lnTo>
                  <a:lnTo>
                    <a:pt x="3086842" y="2576955"/>
                  </a:lnTo>
                  <a:lnTo>
                    <a:pt x="3132414" y="2549789"/>
                  </a:lnTo>
                  <a:lnTo>
                    <a:pt x="3178157" y="2523100"/>
                  </a:lnTo>
                  <a:lnTo>
                    <a:pt x="3223931" y="2496961"/>
                  </a:lnTo>
                  <a:lnTo>
                    <a:pt x="3269594" y="2471445"/>
                  </a:lnTo>
                  <a:lnTo>
                    <a:pt x="3315008" y="2446625"/>
                  </a:lnTo>
                  <a:lnTo>
                    <a:pt x="3360030" y="2422575"/>
                  </a:lnTo>
                  <a:lnTo>
                    <a:pt x="3404520" y="2399368"/>
                  </a:lnTo>
                  <a:lnTo>
                    <a:pt x="3448339" y="2377078"/>
                  </a:lnTo>
                  <a:lnTo>
                    <a:pt x="3491345" y="2355777"/>
                  </a:lnTo>
                  <a:lnTo>
                    <a:pt x="3538126" y="2333183"/>
                  </a:lnTo>
                  <a:lnTo>
                    <a:pt x="3582996" y="2312056"/>
                  </a:lnTo>
                  <a:lnTo>
                    <a:pt x="3626365" y="2292240"/>
                  </a:lnTo>
                  <a:lnTo>
                    <a:pt x="3668640" y="2273577"/>
                  </a:lnTo>
                  <a:lnTo>
                    <a:pt x="3710231" y="2255912"/>
                  </a:lnTo>
                  <a:lnTo>
                    <a:pt x="3751547" y="2239087"/>
                  </a:lnTo>
                  <a:lnTo>
                    <a:pt x="3792996" y="2222947"/>
                  </a:lnTo>
                  <a:lnTo>
                    <a:pt x="3834987" y="2207335"/>
                  </a:lnTo>
                  <a:lnTo>
                    <a:pt x="3877930" y="2192093"/>
                  </a:lnTo>
                  <a:lnTo>
                    <a:pt x="3922232" y="2177066"/>
                  </a:lnTo>
                  <a:lnTo>
                    <a:pt x="3968302" y="2162098"/>
                  </a:lnTo>
                  <a:lnTo>
                    <a:pt x="4016550" y="2147030"/>
                  </a:lnTo>
                  <a:lnTo>
                    <a:pt x="4067384" y="2131708"/>
                  </a:lnTo>
                  <a:lnTo>
                    <a:pt x="4121213" y="2115973"/>
                  </a:lnTo>
                  <a:lnTo>
                    <a:pt x="4178446" y="2099671"/>
                  </a:lnTo>
                  <a:lnTo>
                    <a:pt x="4239491" y="2082644"/>
                  </a:lnTo>
                  <a:lnTo>
                    <a:pt x="4279511" y="2071749"/>
                  </a:lnTo>
                  <a:lnTo>
                    <a:pt x="4321796" y="2060558"/>
                  </a:lnTo>
                  <a:lnTo>
                    <a:pt x="4366152" y="2049106"/>
                  </a:lnTo>
                  <a:lnTo>
                    <a:pt x="4412383" y="2037429"/>
                  </a:lnTo>
                  <a:lnTo>
                    <a:pt x="4460295" y="2025564"/>
                  </a:lnTo>
                  <a:lnTo>
                    <a:pt x="4509693" y="2013549"/>
                  </a:lnTo>
                  <a:lnTo>
                    <a:pt x="4560384" y="2001418"/>
                  </a:lnTo>
                  <a:lnTo>
                    <a:pt x="4612171" y="1989209"/>
                  </a:lnTo>
                  <a:lnTo>
                    <a:pt x="4664862" y="1976958"/>
                  </a:lnTo>
                  <a:lnTo>
                    <a:pt x="4718260" y="1964701"/>
                  </a:lnTo>
                  <a:lnTo>
                    <a:pt x="4772172" y="1952476"/>
                  </a:lnTo>
                  <a:lnTo>
                    <a:pt x="4826403" y="1940318"/>
                  </a:lnTo>
                  <a:lnTo>
                    <a:pt x="4880758" y="1928265"/>
                  </a:lnTo>
                  <a:lnTo>
                    <a:pt x="4935043" y="1916351"/>
                  </a:lnTo>
                  <a:lnTo>
                    <a:pt x="4989063" y="1904615"/>
                  </a:lnTo>
                  <a:lnTo>
                    <a:pt x="5042623" y="1893093"/>
                  </a:lnTo>
                  <a:lnTo>
                    <a:pt x="5095530" y="1881820"/>
                  </a:lnTo>
                  <a:lnTo>
                    <a:pt x="5147588" y="1870834"/>
                  </a:lnTo>
                  <a:lnTo>
                    <a:pt x="5198603" y="1860171"/>
                  </a:lnTo>
                  <a:lnTo>
                    <a:pt x="5248380" y="1849867"/>
                  </a:lnTo>
                  <a:lnTo>
                    <a:pt x="5296724" y="1839959"/>
                  </a:lnTo>
                  <a:lnTo>
                    <a:pt x="5343442" y="1830484"/>
                  </a:lnTo>
                  <a:lnTo>
                    <a:pt x="5388338" y="1821477"/>
                  </a:lnTo>
                  <a:lnTo>
                    <a:pt x="5431218" y="1812976"/>
                  </a:lnTo>
                  <a:lnTo>
                    <a:pt x="5471887" y="1805017"/>
                  </a:lnTo>
                  <a:lnTo>
                    <a:pt x="5510150" y="1797636"/>
                  </a:lnTo>
                  <a:lnTo>
                    <a:pt x="5579559" y="1784561"/>
                  </a:lnTo>
                  <a:lnTo>
                    <a:pt x="5640720" y="1773491"/>
                  </a:lnTo>
                  <a:lnTo>
                    <a:pt x="5695010" y="1764183"/>
                  </a:lnTo>
                  <a:lnTo>
                    <a:pt x="5743809" y="1756394"/>
                  </a:lnTo>
                  <a:lnTo>
                    <a:pt x="5788494" y="1749880"/>
                  </a:lnTo>
                  <a:lnTo>
                    <a:pt x="5830444" y="1744399"/>
                  </a:lnTo>
                  <a:lnTo>
                    <a:pt x="5871038" y="1739708"/>
                  </a:lnTo>
                  <a:lnTo>
                    <a:pt x="5911653" y="1735562"/>
                  </a:lnTo>
                  <a:lnTo>
                    <a:pt x="5953668" y="1731719"/>
                  </a:lnTo>
                  <a:lnTo>
                    <a:pt x="5998461" y="1727935"/>
                  </a:lnTo>
                  <a:lnTo>
                    <a:pt x="6047411" y="1723968"/>
                  </a:lnTo>
                  <a:lnTo>
                    <a:pt x="6101895" y="1719574"/>
                  </a:lnTo>
                  <a:lnTo>
                    <a:pt x="6163293" y="1714509"/>
                  </a:lnTo>
                  <a:lnTo>
                    <a:pt x="6204812" y="1711105"/>
                  </a:lnTo>
                  <a:lnTo>
                    <a:pt x="6248372" y="1707685"/>
                  </a:lnTo>
                  <a:lnTo>
                    <a:pt x="6293783" y="1704261"/>
                  </a:lnTo>
                  <a:lnTo>
                    <a:pt x="6340852" y="1700845"/>
                  </a:lnTo>
                  <a:lnTo>
                    <a:pt x="6389387" y="1697448"/>
                  </a:lnTo>
                  <a:lnTo>
                    <a:pt x="6439195" y="1694082"/>
                  </a:lnTo>
                  <a:lnTo>
                    <a:pt x="6490084" y="1690759"/>
                  </a:lnTo>
                  <a:lnTo>
                    <a:pt x="6541862" y="1687489"/>
                  </a:lnTo>
                  <a:lnTo>
                    <a:pt x="6594336" y="1684284"/>
                  </a:lnTo>
                  <a:lnTo>
                    <a:pt x="6647314" y="1681157"/>
                  </a:lnTo>
                  <a:lnTo>
                    <a:pt x="6700604" y="1678118"/>
                  </a:lnTo>
                  <a:lnTo>
                    <a:pt x="6754012" y="1675179"/>
                  </a:lnTo>
                  <a:lnTo>
                    <a:pt x="6807348" y="1672351"/>
                  </a:lnTo>
                  <a:lnTo>
                    <a:pt x="6860419" y="1669647"/>
                  </a:lnTo>
                  <a:lnTo>
                    <a:pt x="6913031" y="1667077"/>
                  </a:lnTo>
                  <a:lnTo>
                    <a:pt x="6964993" y="1664654"/>
                  </a:lnTo>
                  <a:lnTo>
                    <a:pt x="7016113" y="1662388"/>
                  </a:lnTo>
                  <a:lnTo>
                    <a:pt x="7066198" y="1660291"/>
                  </a:lnTo>
                  <a:lnTo>
                    <a:pt x="7115056" y="1658376"/>
                  </a:lnTo>
                  <a:lnTo>
                    <a:pt x="7162495" y="1656652"/>
                  </a:lnTo>
                  <a:lnTo>
                    <a:pt x="7208321" y="1655133"/>
                  </a:lnTo>
                  <a:lnTo>
                    <a:pt x="7472826" y="1650958"/>
                  </a:lnTo>
                  <a:lnTo>
                    <a:pt x="7747906" y="1651422"/>
                  </a:lnTo>
                  <a:lnTo>
                    <a:pt x="7963981" y="1653741"/>
                  </a:lnTo>
                  <a:lnTo>
                    <a:pt x="8051469" y="1655133"/>
                  </a:lnTo>
                  <a:lnTo>
                    <a:pt x="8657111" y="1655133"/>
                  </a:lnTo>
                  <a:lnTo>
                    <a:pt x="8719434" y="1657046"/>
                  </a:lnTo>
                  <a:lnTo>
                    <a:pt x="8779762" y="1659678"/>
                  </a:lnTo>
                  <a:lnTo>
                    <a:pt x="8837399" y="1662821"/>
                  </a:lnTo>
                  <a:lnTo>
                    <a:pt x="8891649" y="1666265"/>
                  </a:lnTo>
                  <a:lnTo>
                    <a:pt x="8941818" y="1669802"/>
                  </a:lnTo>
                  <a:lnTo>
                    <a:pt x="8987208" y="1673223"/>
                  </a:lnTo>
                  <a:lnTo>
                    <a:pt x="9027125" y="1676320"/>
                  </a:lnTo>
                  <a:lnTo>
                    <a:pt x="9060872" y="1678883"/>
                  </a:lnTo>
                  <a:lnTo>
                    <a:pt x="9090146" y="1681091"/>
                  </a:lnTo>
                </a:path>
              </a:pathLst>
            </a:custGeom>
            <a:ln w="952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177153" y="2750025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700514" y="1606688"/>
                  </a:moveTo>
                  <a:lnTo>
                    <a:pt x="0" y="1202246"/>
                  </a:lnTo>
                  <a:lnTo>
                    <a:pt x="3889" y="402994"/>
                  </a:lnTo>
                  <a:lnTo>
                    <a:pt x="694117" y="0"/>
                  </a:lnTo>
                  <a:lnTo>
                    <a:pt x="1394631" y="404441"/>
                  </a:lnTo>
                  <a:lnTo>
                    <a:pt x="1390742" y="1203694"/>
                  </a:lnTo>
                  <a:lnTo>
                    <a:pt x="700514" y="1606688"/>
                  </a:lnTo>
                  <a:close/>
                </a:path>
              </a:pathLst>
            </a:custGeom>
            <a:solidFill>
              <a:srgbClr val="FFFFFF">
                <a:alpha val="98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177153" y="2750025"/>
              <a:ext cx="2118995" cy="2874010"/>
            </a:xfrm>
            <a:custGeom>
              <a:avLst/>
              <a:gdLst/>
              <a:ahLst/>
              <a:cxnLst/>
              <a:rect l="l" t="t" r="r" b="b"/>
              <a:pathLst>
                <a:path w="2118995" h="2874010">
                  <a:moveTo>
                    <a:pt x="3889" y="402994"/>
                  </a:moveTo>
                  <a:lnTo>
                    <a:pt x="694117" y="0"/>
                  </a:lnTo>
                  <a:lnTo>
                    <a:pt x="1394631" y="404441"/>
                  </a:lnTo>
                  <a:lnTo>
                    <a:pt x="1390742" y="1203694"/>
                  </a:lnTo>
                  <a:lnTo>
                    <a:pt x="700514" y="1606688"/>
                  </a:lnTo>
                  <a:lnTo>
                    <a:pt x="0" y="1202246"/>
                  </a:lnTo>
                  <a:lnTo>
                    <a:pt x="3889" y="402994"/>
                  </a:lnTo>
                  <a:close/>
                </a:path>
                <a:path w="2118995" h="2874010">
                  <a:moveTo>
                    <a:pt x="727789" y="1669820"/>
                  </a:moveTo>
                  <a:lnTo>
                    <a:pt x="1418017" y="1266825"/>
                  </a:lnTo>
                  <a:lnTo>
                    <a:pt x="2118531" y="1671267"/>
                  </a:lnTo>
                  <a:lnTo>
                    <a:pt x="2114642" y="2470520"/>
                  </a:lnTo>
                  <a:lnTo>
                    <a:pt x="1424414" y="2873514"/>
                  </a:lnTo>
                  <a:lnTo>
                    <a:pt x="723899" y="2469072"/>
                  </a:lnTo>
                  <a:lnTo>
                    <a:pt x="727789" y="1669820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910579" y="1483200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700513" y="1606688"/>
                  </a:moveTo>
                  <a:lnTo>
                    <a:pt x="0" y="1202247"/>
                  </a:lnTo>
                  <a:lnTo>
                    <a:pt x="3888" y="402994"/>
                  </a:lnTo>
                  <a:lnTo>
                    <a:pt x="694117" y="0"/>
                  </a:lnTo>
                  <a:lnTo>
                    <a:pt x="1394631" y="404441"/>
                  </a:lnTo>
                  <a:lnTo>
                    <a:pt x="1390742" y="1203694"/>
                  </a:lnTo>
                  <a:lnTo>
                    <a:pt x="700513" y="1606688"/>
                  </a:lnTo>
                  <a:close/>
                </a:path>
              </a:pathLst>
            </a:custGeom>
            <a:solidFill>
              <a:srgbClr val="FFFFFF">
                <a:alpha val="666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910579" y="1483200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3888" y="402994"/>
                  </a:moveTo>
                  <a:lnTo>
                    <a:pt x="694117" y="0"/>
                  </a:lnTo>
                  <a:lnTo>
                    <a:pt x="1394631" y="404441"/>
                  </a:lnTo>
                  <a:lnTo>
                    <a:pt x="1390742" y="1203694"/>
                  </a:lnTo>
                  <a:lnTo>
                    <a:pt x="700513" y="1606688"/>
                  </a:lnTo>
                  <a:lnTo>
                    <a:pt x="0" y="1202247"/>
                  </a:lnTo>
                  <a:lnTo>
                    <a:pt x="3888" y="402994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158103" y="216376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700514" y="1606688"/>
                  </a:moveTo>
                  <a:lnTo>
                    <a:pt x="0" y="1202246"/>
                  </a:lnTo>
                  <a:lnTo>
                    <a:pt x="3889" y="402994"/>
                  </a:lnTo>
                  <a:lnTo>
                    <a:pt x="694117" y="0"/>
                  </a:lnTo>
                  <a:lnTo>
                    <a:pt x="1394631" y="404441"/>
                  </a:lnTo>
                  <a:lnTo>
                    <a:pt x="1390742" y="1203694"/>
                  </a:lnTo>
                  <a:lnTo>
                    <a:pt x="700514" y="1606688"/>
                  </a:lnTo>
                  <a:close/>
                </a:path>
              </a:pathLst>
            </a:custGeom>
            <a:solidFill>
              <a:srgbClr val="FFFFFF">
                <a:alpha val="392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158103" y="216376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3889" y="402994"/>
                  </a:moveTo>
                  <a:lnTo>
                    <a:pt x="694117" y="0"/>
                  </a:lnTo>
                  <a:lnTo>
                    <a:pt x="1394631" y="404441"/>
                  </a:lnTo>
                  <a:lnTo>
                    <a:pt x="1390742" y="1203694"/>
                  </a:lnTo>
                  <a:lnTo>
                    <a:pt x="700514" y="1606688"/>
                  </a:lnTo>
                  <a:lnTo>
                    <a:pt x="0" y="1202246"/>
                  </a:lnTo>
                  <a:lnTo>
                    <a:pt x="3889" y="402994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644002" y="5274151"/>
              <a:ext cx="1395095" cy="1584325"/>
            </a:xfrm>
            <a:custGeom>
              <a:avLst/>
              <a:gdLst/>
              <a:ahLst/>
              <a:cxnLst/>
              <a:rect l="l" t="t" r="r" b="b"/>
              <a:pathLst>
                <a:path w="1395095" h="1584325">
                  <a:moveTo>
                    <a:pt x="739633" y="1583848"/>
                  </a:moveTo>
                  <a:lnTo>
                    <a:pt x="660952" y="1583848"/>
                  </a:lnTo>
                  <a:lnTo>
                    <a:pt x="0" y="1202246"/>
                  </a:lnTo>
                  <a:lnTo>
                    <a:pt x="3888" y="402994"/>
                  </a:lnTo>
                  <a:lnTo>
                    <a:pt x="694117" y="0"/>
                  </a:lnTo>
                  <a:lnTo>
                    <a:pt x="1394631" y="404441"/>
                  </a:lnTo>
                  <a:lnTo>
                    <a:pt x="1390741" y="1203694"/>
                  </a:lnTo>
                  <a:lnTo>
                    <a:pt x="739633" y="1583848"/>
                  </a:lnTo>
                  <a:close/>
                </a:path>
              </a:pathLst>
            </a:custGeom>
            <a:solidFill>
              <a:srgbClr val="FFFFFF">
                <a:alpha val="588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644002" y="5274151"/>
              <a:ext cx="1395095" cy="1584325"/>
            </a:xfrm>
            <a:custGeom>
              <a:avLst/>
              <a:gdLst/>
              <a:ahLst/>
              <a:cxnLst/>
              <a:rect l="l" t="t" r="r" b="b"/>
              <a:pathLst>
                <a:path w="1395095" h="1584325">
                  <a:moveTo>
                    <a:pt x="3888" y="402994"/>
                  </a:moveTo>
                  <a:lnTo>
                    <a:pt x="694117" y="0"/>
                  </a:lnTo>
                  <a:lnTo>
                    <a:pt x="1394631" y="404441"/>
                  </a:lnTo>
                  <a:lnTo>
                    <a:pt x="1390741" y="1203694"/>
                  </a:lnTo>
                  <a:lnTo>
                    <a:pt x="739633" y="1583848"/>
                  </a:lnTo>
                </a:path>
                <a:path w="1395095" h="1584325">
                  <a:moveTo>
                    <a:pt x="660952" y="1583848"/>
                  </a:moveTo>
                  <a:lnTo>
                    <a:pt x="0" y="1202246"/>
                  </a:lnTo>
                  <a:lnTo>
                    <a:pt x="3888" y="40299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4214" y="4007325"/>
              <a:ext cx="802005" cy="1607185"/>
            </a:xfrm>
            <a:custGeom>
              <a:avLst/>
              <a:gdLst/>
              <a:ahLst/>
              <a:cxnLst/>
              <a:rect l="l" t="t" r="r" b="b"/>
              <a:pathLst>
                <a:path w="802005" h="1607185">
                  <a:moveTo>
                    <a:pt x="107751" y="1606689"/>
                  </a:moveTo>
                  <a:lnTo>
                    <a:pt x="3425" y="1546061"/>
                  </a:lnTo>
                  <a:lnTo>
                    <a:pt x="0" y="62839"/>
                  </a:lnTo>
                  <a:lnTo>
                    <a:pt x="101355" y="0"/>
                  </a:lnTo>
                  <a:lnTo>
                    <a:pt x="801869" y="404442"/>
                  </a:lnTo>
                  <a:lnTo>
                    <a:pt x="797980" y="1203694"/>
                  </a:lnTo>
                  <a:lnTo>
                    <a:pt x="107751" y="1606689"/>
                  </a:lnTo>
                  <a:close/>
                </a:path>
              </a:pathLst>
            </a:custGeom>
            <a:solidFill>
              <a:srgbClr val="FFFFFF">
                <a:alpha val="98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4214" y="4007325"/>
              <a:ext cx="1525905" cy="2851150"/>
            </a:xfrm>
            <a:custGeom>
              <a:avLst/>
              <a:gdLst/>
              <a:ahLst/>
              <a:cxnLst/>
              <a:rect l="l" t="t" r="r" b="b"/>
              <a:pathLst>
                <a:path w="1525905" h="2851150">
                  <a:moveTo>
                    <a:pt x="0" y="62839"/>
                  </a:moveTo>
                  <a:lnTo>
                    <a:pt x="101355" y="0"/>
                  </a:lnTo>
                  <a:lnTo>
                    <a:pt x="801869" y="404442"/>
                  </a:lnTo>
                  <a:lnTo>
                    <a:pt x="797980" y="1203694"/>
                  </a:lnTo>
                  <a:lnTo>
                    <a:pt x="107751" y="1606689"/>
                  </a:lnTo>
                  <a:lnTo>
                    <a:pt x="3425" y="1546061"/>
                  </a:lnTo>
                  <a:lnTo>
                    <a:pt x="0" y="62839"/>
                  </a:lnTo>
                  <a:close/>
                </a:path>
                <a:path w="1525905" h="2851150">
                  <a:moveTo>
                    <a:pt x="135028" y="1688871"/>
                  </a:moveTo>
                  <a:lnTo>
                    <a:pt x="825256" y="1285876"/>
                  </a:lnTo>
                  <a:lnTo>
                    <a:pt x="1525770" y="1690318"/>
                  </a:lnTo>
                  <a:lnTo>
                    <a:pt x="1521881" y="2489571"/>
                  </a:lnTo>
                  <a:lnTo>
                    <a:pt x="903402" y="2850674"/>
                  </a:lnTo>
                </a:path>
                <a:path w="1525905" h="2851150">
                  <a:moveTo>
                    <a:pt x="759094" y="2850674"/>
                  </a:moveTo>
                  <a:lnTo>
                    <a:pt x="131138" y="2488123"/>
                  </a:lnTo>
                  <a:lnTo>
                    <a:pt x="135028" y="1688871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33929" y="2740501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700513" y="1606688"/>
                  </a:moveTo>
                  <a:lnTo>
                    <a:pt x="0" y="1202246"/>
                  </a:lnTo>
                  <a:lnTo>
                    <a:pt x="3889" y="402994"/>
                  </a:lnTo>
                  <a:lnTo>
                    <a:pt x="694117" y="0"/>
                  </a:lnTo>
                  <a:lnTo>
                    <a:pt x="1394631" y="404441"/>
                  </a:lnTo>
                  <a:lnTo>
                    <a:pt x="1390742" y="1203694"/>
                  </a:lnTo>
                  <a:lnTo>
                    <a:pt x="700513" y="1606688"/>
                  </a:lnTo>
                  <a:close/>
                </a:path>
              </a:pathLst>
            </a:custGeom>
            <a:solidFill>
              <a:srgbClr val="FFFFFF">
                <a:alpha val="666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33929" y="2740501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3889" y="402994"/>
                  </a:moveTo>
                  <a:lnTo>
                    <a:pt x="694117" y="0"/>
                  </a:lnTo>
                  <a:lnTo>
                    <a:pt x="1394631" y="404441"/>
                  </a:lnTo>
                  <a:lnTo>
                    <a:pt x="1390742" y="1203694"/>
                  </a:lnTo>
                  <a:lnTo>
                    <a:pt x="700513" y="1606688"/>
                  </a:lnTo>
                  <a:lnTo>
                    <a:pt x="0" y="1202246"/>
                  </a:lnTo>
                  <a:lnTo>
                    <a:pt x="3889" y="402994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57828" y="4016850"/>
              <a:ext cx="2128520" cy="2841625"/>
            </a:xfrm>
            <a:custGeom>
              <a:avLst/>
              <a:gdLst/>
              <a:ahLst/>
              <a:cxnLst/>
              <a:rect l="l" t="t" r="r" b="b"/>
              <a:pathLst>
                <a:path w="2128520" h="2841625">
                  <a:moveTo>
                    <a:pt x="3889" y="402994"/>
                  </a:moveTo>
                  <a:lnTo>
                    <a:pt x="694117" y="0"/>
                  </a:lnTo>
                  <a:lnTo>
                    <a:pt x="1394631" y="404441"/>
                  </a:lnTo>
                  <a:lnTo>
                    <a:pt x="1390742" y="1203694"/>
                  </a:lnTo>
                  <a:lnTo>
                    <a:pt x="700513" y="1606688"/>
                  </a:lnTo>
                  <a:lnTo>
                    <a:pt x="0" y="1202246"/>
                  </a:lnTo>
                  <a:lnTo>
                    <a:pt x="3889" y="402994"/>
                  </a:lnTo>
                  <a:close/>
                </a:path>
                <a:path w="2128520" h="2841625">
                  <a:moveTo>
                    <a:pt x="737314" y="1688870"/>
                  </a:moveTo>
                  <a:lnTo>
                    <a:pt x="1427542" y="1285875"/>
                  </a:lnTo>
                  <a:lnTo>
                    <a:pt x="2128056" y="1690317"/>
                  </a:lnTo>
                  <a:lnTo>
                    <a:pt x="2124167" y="2489570"/>
                  </a:lnTo>
                  <a:lnTo>
                    <a:pt x="1522000" y="2841149"/>
                  </a:lnTo>
                </a:path>
                <a:path w="2128520" h="2841625">
                  <a:moveTo>
                    <a:pt x="1344884" y="2841149"/>
                  </a:moveTo>
                  <a:lnTo>
                    <a:pt x="733424" y="2488122"/>
                  </a:lnTo>
                  <a:lnTo>
                    <a:pt x="737314" y="168887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710304" y="2750025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700514" y="1606688"/>
                  </a:moveTo>
                  <a:lnTo>
                    <a:pt x="0" y="1202246"/>
                  </a:lnTo>
                  <a:lnTo>
                    <a:pt x="3889" y="402994"/>
                  </a:lnTo>
                  <a:lnTo>
                    <a:pt x="694117" y="0"/>
                  </a:lnTo>
                  <a:lnTo>
                    <a:pt x="1394631" y="404441"/>
                  </a:lnTo>
                  <a:lnTo>
                    <a:pt x="1390742" y="1203694"/>
                  </a:lnTo>
                  <a:lnTo>
                    <a:pt x="700514" y="1606688"/>
                  </a:lnTo>
                  <a:close/>
                </a:path>
              </a:pathLst>
            </a:custGeom>
            <a:solidFill>
              <a:srgbClr val="FFFFFF">
                <a:alpha val="666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710304" y="2750025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3889" y="402994"/>
                  </a:moveTo>
                  <a:lnTo>
                    <a:pt x="694117" y="0"/>
                  </a:lnTo>
                  <a:lnTo>
                    <a:pt x="1394631" y="404441"/>
                  </a:lnTo>
                  <a:lnTo>
                    <a:pt x="1390742" y="1203694"/>
                  </a:lnTo>
                  <a:lnTo>
                    <a:pt x="700514" y="1606688"/>
                  </a:lnTo>
                  <a:lnTo>
                    <a:pt x="0" y="1202246"/>
                  </a:lnTo>
                  <a:lnTo>
                    <a:pt x="3889" y="402994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76878" y="1454626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3889" y="402994"/>
                  </a:moveTo>
                  <a:lnTo>
                    <a:pt x="694117" y="0"/>
                  </a:lnTo>
                  <a:lnTo>
                    <a:pt x="1394631" y="404441"/>
                  </a:lnTo>
                  <a:lnTo>
                    <a:pt x="1390742" y="1203694"/>
                  </a:lnTo>
                  <a:lnTo>
                    <a:pt x="700513" y="1606688"/>
                  </a:lnTo>
                  <a:lnTo>
                    <a:pt x="0" y="1202247"/>
                  </a:lnTo>
                  <a:lnTo>
                    <a:pt x="3889" y="402994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987153" y="4035901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700513" y="1606688"/>
                  </a:moveTo>
                  <a:lnTo>
                    <a:pt x="0" y="1202246"/>
                  </a:lnTo>
                  <a:lnTo>
                    <a:pt x="3889" y="402994"/>
                  </a:lnTo>
                  <a:lnTo>
                    <a:pt x="694117" y="0"/>
                  </a:lnTo>
                  <a:lnTo>
                    <a:pt x="1394631" y="404441"/>
                  </a:lnTo>
                  <a:lnTo>
                    <a:pt x="1390742" y="1203694"/>
                  </a:lnTo>
                  <a:lnTo>
                    <a:pt x="700513" y="1606688"/>
                  </a:lnTo>
                  <a:close/>
                </a:path>
              </a:pathLst>
            </a:custGeom>
            <a:solidFill>
              <a:srgbClr val="FFFFFF">
                <a:alpha val="98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987153" y="4035901"/>
              <a:ext cx="2138045" cy="2822575"/>
            </a:xfrm>
            <a:custGeom>
              <a:avLst/>
              <a:gdLst/>
              <a:ahLst/>
              <a:cxnLst/>
              <a:rect l="l" t="t" r="r" b="b"/>
              <a:pathLst>
                <a:path w="2138045" h="2822575">
                  <a:moveTo>
                    <a:pt x="3889" y="402994"/>
                  </a:moveTo>
                  <a:lnTo>
                    <a:pt x="694117" y="0"/>
                  </a:lnTo>
                  <a:lnTo>
                    <a:pt x="1394631" y="404441"/>
                  </a:lnTo>
                  <a:lnTo>
                    <a:pt x="1390742" y="1203694"/>
                  </a:lnTo>
                  <a:lnTo>
                    <a:pt x="700513" y="1606688"/>
                  </a:lnTo>
                  <a:lnTo>
                    <a:pt x="0" y="1202246"/>
                  </a:lnTo>
                  <a:lnTo>
                    <a:pt x="3889" y="402994"/>
                  </a:lnTo>
                  <a:close/>
                </a:path>
                <a:path w="2138045" h="2822575">
                  <a:moveTo>
                    <a:pt x="746839" y="1679345"/>
                  </a:moveTo>
                  <a:lnTo>
                    <a:pt x="1437067" y="1276350"/>
                  </a:lnTo>
                  <a:lnTo>
                    <a:pt x="2137581" y="1680792"/>
                  </a:lnTo>
                  <a:lnTo>
                    <a:pt x="2133692" y="2480045"/>
                  </a:lnTo>
                  <a:lnTo>
                    <a:pt x="1547841" y="2822098"/>
                  </a:lnTo>
                </a:path>
                <a:path w="2138045" h="2822575">
                  <a:moveTo>
                    <a:pt x="1337910" y="2822098"/>
                  </a:moveTo>
                  <a:lnTo>
                    <a:pt x="742949" y="2478597"/>
                  </a:lnTo>
                  <a:lnTo>
                    <a:pt x="746839" y="16793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730105" y="2759551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700513" y="1606688"/>
                  </a:moveTo>
                  <a:lnTo>
                    <a:pt x="0" y="1202246"/>
                  </a:lnTo>
                  <a:lnTo>
                    <a:pt x="3888" y="402994"/>
                  </a:lnTo>
                  <a:lnTo>
                    <a:pt x="694116" y="0"/>
                  </a:lnTo>
                  <a:lnTo>
                    <a:pt x="1394631" y="404441"/>
                  </a:lnTo>
                  <a:lnTo>
                    <a:pt x="1390741" y="1203694"/>
                  </a:lnTo>
                  <a:lnTo>
                    <a:pt x="700513" y="1606688"/>
                  </a:lnTo>
                  <a:close/>
                </a:path>
              </a:pathLst>
            </a:custGeom>
            <a:solidFill>
              <a:srgbClr val="FFFFFF">
                <a:alpha val="666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730105" y="2759551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3888" y="402994"/>
                  </a:moveTo>
                  <a:lnTo>
                    <a:pt x="694116" y="0"/>
                  </a:lnTo>
                  <a:lnTo>
                    <a:pt x="1394631" y="404441"/>
                  </a:lnTo>
                  <a:lnTo>
                    <a:pt x="1390741" y="1203694"/>
                  </a:lnTo>
                  <a:lnTo>
                    <a:pt x="700513" y="1606688"/>
                  </a:lnTo>
                  <a:lnTo>
                    <a:pt x="0" y="1202246"/>
                  </a:lnTo>
                  <a:lnTo>
                    <a:pt x="3888" y="402994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8463528" y="4043867"/>
              <a:ext cx="680720" cy="1587500"/>
            </a:xfrm>
            <a:custGeom>
              <a:avLst/>
              <a:gdLst/>
              <a:ahLst/>
              <a:cxnLst/>
              <a:rect l="l" t="t" r="r" b="b"/>
              <a:pathLst>
                <a:path w="680720" h="1587500">
                  <a:moveTo>
                    <a:pt x="680471" y="1587150"/>
                  </a:moveTo>
                  <a:lnTo>
                    <a:pt x="0" y="1194280"/>
                  </a:lnTo>
                  <a:lnTo>
                    <a:pt x="3889" y="395027"/>
                  </a:lnTo>
                  <a:lnTo>
                    <a:pt x="680471" y="0"/>
                  </a:lnTo>
                  <a:lnTo>
                    <a:pt x="680471" y="1587150"/>
                  </a:lnTo>
                  <a:close/>
                </a:path>
              </a:pathLst>
            </a:custGeom>
            <a:solidFill>
              <a:srgbClr val="FFFFFF">
                <a:alpha val="392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463528" y="1500694"/>
              <a:ext cx="680720" cy="4130675"/>
            </a:xfrm>
            <a:custGeom>
              <a:avLst/>
              <a:gdLst/>
              <a:ahLst/>
              <a:cxnLst/>
              <a:rect l="l" t="t" r="r" b="b"/>
              <a:pathLst>
                <a:path w="680720" h="4130675">
                  <a:moveTo>
                    <a:pt x="3889" y="2938201"/>
                  </a:moveTo>
                  <a:lnTo>
                    <a:pt x="680471" y="2543173"/>
                  </a:lnTo>
                </a:path>
                <a:path w="680720" h="4130675">
                  <a:moveTo>
                    <a:pt x="680471" y="4130324"/>
                  </a:moveTo>
                  <a:lnTo>
                    <a:pt x="0" y="3737453"/>
                  </a:lnTo>
                  <a:lnTo>
                    <a:pt x="3889" y="2938201"/>
                  </a:lnTo>
                </a:path>
                <a:path w="680720" h="4130675">
                  <a:moveTo>
                    <a:pt x="3889" y="395026"/>
                  </a:moveTo>
                  <a:lnTo>
                    <a:pt x="680471" y="0"/>
                  </a:lnTo>
                </a:path>
                <a:path w="680720" h="4130675">
                  <a:moveTo>
                    <a:pt x="680471" y="1587149"/>
                  </a:moveTo>
                  <a:lnTo>
                    <a:pt x="0" y="1194279"/>
                  </a:lnTo>
                  <a:lnTo>
                    <a:pt x="3889" y="395026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7187" y="333489"/>
              <a:ext cx="8229600" cy="6186170"/>
            </a:xfrm>
            <a:custGeom>
              <a:avLst/>
              <a:gdLst/>
              <a:ahLst/>
              <a:cxnLst/>
              <a:rect l="l" t="t" r="r" b="b"/>
              <a:pathLst>
                <a:path w="8229600" h="6186170">
                  <a:moveTo>
                    <a:pt x="8229600" y="0"/>
                  </a:moveTo>
                  <a:lnTo>
                    <a:pt x="0" y="0"/>
                  </a:lnTo>
                  <a:lnTo>
                    <a:pt x="0" y="344246"/>
                  </a:lnTo>
                  <a:lnTo>
                    <a:pt x="0" y="6185649"/>
                  </a:lnTo>
                  <a:lnTo>
                    <a:pt x="8229600" y="6185649"/>
                  </a:lnTo>
                  <a:lnTo>
                    <a:pt x="8229600" y="344246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7199" y="333486"/>
              <a:ext cx="8229600" cy="6186170"/>
            </a:xfrm>
            <a:custGeom>
              <a:avLst/>
              <a:gdLst/>
              <a:ahLst/>
              <a:cxnLst/>
              <a:rect l="l" t="t" r="r" b="b"/>
              <a:pathLst>
                <a:path w="8229600" h="6186170">
                  <a:moveTo>
                    <a:pt x="0" y="0"/>
                  </a:moveTo>
                  <a:lnTo>
                    <a:pt x="8229599" y="0"/>
                  </a:lnTo>
                  <a:lnTo>
                    <a:pt x="8229599" y="6185646"/>
                  </a:lnTo>
                  <a:lnTo>
                    <a:pt x="0" y="6185646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61242" y="0"/>
              <a:ext cx="3679190" cy="678180"/>
            </a:xfrm>
            <a:custGeom>
              <a:avLst/>
              <a:gdLst/>
              <a:ahLst/>
              <a:cxnLst/>
              <a:rect l="l" t="t" r="r" b="b"/>
              <a:pathLst>
                <a:path w="3679190" h="678180">
                  <a:moveTo>
                    <a:pt x="3679115" y="677733"/>
                  </a:moveTo>
                  <a:lnTo>
                    <a:pt x="0" y="677733"/>
                  </a:lnTo>
                  <a:lnTo>
                    <a:pt x="0" y="0"/>
                  </a:lnTo>
                  <a:lnTo>
                    <a:pt x="3679115" y="0"/>
                  </a:lnTo>
                  <a:lnTo>
                    <a:pt x="3679115" y="677733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61242" y="0"/>
              <a:ext cx="3679190" cy="678180"/>
            </a:xfrm>
            <a:custGeom>
              <a:avLst/>
              <a:gdLst/>
              <a:ahLst/>
              <a:cxnLst/>
              <a:rect l="l" t="t" r="r" b="b"/>
              <a:pathLst>
                <a:path w="3679190" h="678180">
                  <a:moveTo>
                    <a:pt x="3679115" y="0"/>
                  </a:moveTo>
                  <a:lnTo>
                    <a:pt x="3679115" y="677733"/>
                  </a:lnTo>
                  <a:lnTo>
                    <a:pt x="0" y="677733"/>
                  </a:lnTo>
                  <a:lnTo>
                    <a:pt x="0" y="0"/>
                  </a:lnTo>
                </a:path>
              </a:pathLst>
            </a:custGeom>
            <a:ln w="15874">
              <a:solidFill>
                <a:srgbClr val="73A5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649096" y="0"/>
              <a:ext cx="3505200" cy="602615"/>
            </a:xfrm>
            <a:custGeom>
              <a:avLst/>
              <a:gdLst/>
              <a:ahLst/>
              <a:cxnLst/>
              <a:rect l="l" t="t" r="r" b="b"/>
              <a:pathLst>
                <a:path w="3505200" h="602615">
                  <a:moveTo>
                    <a:pt x="3505199" y="602428"/>
                  </a:moveTo>
                  <a:lnTo>
                    <a:pt x="0" y="602428"/>
                  </a:lnTo>
                  <a:lnTo>
                    <a:pt x="0" y="0"/>
                  </a:lnTo>
                  <a:lnTo>
                    <a:pt x="3505199" y="0"/>
                  </a:lnTo>
                  <a:lnTo>
                    <a:pt x="3505199" y="602428"/>
                  </a:lnTo>
                  <a:close/>
                </a:path>
              </a:pathLst>
            </a:custGeom>
            <a:solidFill>
              <a:srgbClr val="7168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>
            <a:spLocks noGrp="1"/>
          </p:cNvSpPr>
          <p:nvPr>
            <p:ph type="title"/>
          </p:nvPr>
        </p:nvSpPr>
        <p:spPr>
          <a:xfrm>
            <a:off x="1116515" y="694449"/>
            <a:ext cx="64274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EQUILIBRIO </a:t>
            </a:r>
            <a:r>
              <a:rPr sz="3600" spc="-5" dirty="0"/>
              <a:t>DE</a:t>
            </a:r>
            <a:r>
              <a:rPr sz="3600" spc="-85" dirty="0"/>
              <a:t> </a:t>
            </a:r>
            <a:r>
              <a:rPr sz="3600" spc="-5" dirty="0"/>
              <a:t>TENSIONES.</a:t>
            </a:r>
            <a:endParaRPr sz="3600"/>
          </a:p>
        </p:txBody>
      </p:sp>
      <p:sp>
        <p:nvSpPr>
          <p:cNvPr id="40" name="object 40"/>
          <p:cNvSpPr/>
          <p:nvPr/>
        </p:nvSpPr>
        <p:spPr>
          <a:xfrm>
            <a:off x="1619672" y="1546138"/>
            <a:ext cx="6336703" cy="40412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8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EQUILIBRIO  DE TENSIONES</vt:lpstr>
      <vt:lpstr>Presentación de PowerPoint</vt:lpstr>
      <vt:lpstr>EQUILIBRIO DE TENSIONES.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EQUILIBRIO  DE TENSIONES</dc:title>
  <cp:lastModifiedBy>Helen Castro Castro</cp:lastModifiedBy>
  <cp:revision>2</cp:revision>
  <dcterms:created xsi:type="dcterms:W3CDTF">2020-11-04T16:54:12Z</dcterms:created>
  <dcterms:modified xsi:type="dcterms:W3CDTF">2020-11-13T15:10:35Z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